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  <p:sldMasterId id="2147493515" r:id="rId5"/>
  </p:sldMasterIdLst>
  <p:notesMasterIdLst>
    <p:notesMasterId r:id="rId43"/>
  </p:notesMasterIdLst>
  <p:handoutMasterIdLst>
    <p:handoutMasterId r:id="rId44"/>
  </p:handoutMasterIdLst>
  <p:sldIdLst>
    <p:sldId id="258" r:id="rId6"/>
    <p:sldId id="303" r:id="rId7"/>
    <p:sldId id="377" r:id="rId8"/>
    <p:sldId id="356" r:id="rId9"/>
    <p:sldId id="403" r:id="rId10"/>
    <p:sldId id="380" r:id="rId11"/>
    <p:sldId id="382" r:id="rId12"/>
    <p:sldId id="299" r:id="rId13"/>
    <p:sldId id="392" r:id="rId14"/>
    <p:sldId id="401" r:id="rId15"/>
    <p:sldId id="381" r:id="rId16"/>
    <p:sldId id="363" r:id="rId17"/>
    <p:sldId id="357" r:id="rId18"/>
    <p:sldId id="383" r:id="rId19"/>
    <p:sldId id="385" r:id="rId20"/>
    <p:sldId id="365" r:id="rId21"/>
    <p:sldId id="371" r:id="rId22"/>
    <p:sldId id="393" r:id="rId23"/>
    <p:sldId id="368" r:id="rId24"/>
    <p:sldId id="367" r:id="rId25"/>
    <p:sldId id="394" r:id="rId26"/>
    <p:sldId id="387" r:id="rId27"/>
    <p:sldId id="372" r:id="rId28"/>
    <p:sldId id="398" r:id="rId29"/>
    <p:sldId id="399" r:id="rId30"/>
    <p:sldId id="406" r:id="rId31"/>
    <p:sldId id="407" r:id="rId32"/>
    <p:sldId id="405" r:id="rId33"/>
    <p:sldId id="400" r:id="rId34"/>
    <p:sldId id="388" r:id="rId35"/>
    <p:sldId id="389" r:id="rId36"/>
    <p:sldId id="390" r:id="rId37"/>
    <p:sldId id="396" r:id="rId38"/>
    <p:sldId id="391" r:id="rId39"/>
    <p:sldId id="402" r:id="rId40"/>
    <p:sldId id="408" r:id="rId41"/>
    <p:sldId id="409" r:id="rId42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44C92B-04B7-4239-AB78-9447E684F371}" v="397" dt="2025-05-16T21:38:09.6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01" autoAdjust="0"/>
    <p:restoredTop sz="95588"/>
  </p:normalViewPr>
  <p:slideViewPr>
    <p:cSldViewPr snapToGrid="0" snapToObjects="1">
      <p:cViewPr varScale="1">
        <p:scale>
          <a:sx n="116" d="100"/>
          <a:sy n="116" d="100"/>
        </p:scale>
        <p:origin x="54" y="303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viewProps" Target="view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 Chapman" userId="3c8adc9b184aeb7d" providerId="LiveId" clId="{F944C92B-04B7-4239-AB78-9447E684F371}"/>
    <pc:docChg chg="undo redo custSel addSld delSld modSld sldOrd">
      <pc:chgData name="James Chapman" userId="3c8adc9b184aeb7d" providerId="LiveId" clId="{F944C92B-04B7-4239-AB78-9447E684F371}" dt="2025-05-16T21:43:02.032" v="4711" actId="47"/>
      <pc:docMkLst>
        <pc:docMk/>
      </pc:docMkLst>
      <pc:sldChg chg="modSp mod">
        <pc:chgData name="James Chapman" userId="3c8adc9b184aeb7d" providerId="LiveId" clId="{F944C92B-04B7-4239-AB78-9447E684F371}" dt="2025-05-16T03:28:18.922" v="1871" actId="255"/>
        <pc:sldMkLst>
          <pc:docMk/>
          <pc:sldMk cId="2701187223" sldId="258"/>
        </pc:sldMkLst>
        <pc:spChg chg="mod">
          <ac:chgData name="James Chapman" userId="3c8adc9b184aeb7d" providerId="LiveId" clId="{F944C92B-04B7-4239-AB78-9447E684F371}" dt="2025-05-15T23:30:54.168" v="182" actId="20577"/>
          <ac:spMkLst>
            <pc:docMk/>
            <pc:sldMk cId="2701187223" sldId="258"/>
            <ac:spMk id="2" creationId="{0E0ED4D0-2510-714B-ACE5-A069B72AA696}"/>
          </ac:spMkLst>
        </pc:spChg>
        <pc:spChg chg="mod">
          <ac:chgData name="James Chapman" userId="3c8adc9b184aeb7d" providerId="LiveId" clId="{F944C92B-04B7-4239-AB78-9447E684F371}" dt="2025-05-16T03:28:18.922" v="1871" actId="255"/>
          <ac:spMkLst>
            <pc:docMk/>
            <pc:sldMk cId="2701187223" sldId="258"/>
            <ac:spMk id="3" creationId="{BA33F610-3A0D-4D4C-976E-07C887904982}"/>
          </ac:spMkLst>
        </pc:spChg>
      </pc:sldChg>
      <pc:sldChg chg="del">
        <pc:chgData name="James Chapman" userId="3c8adc9b184aeb7d" providerId="LiveId" clId="{F944C92B-04B7-4239-AB78-9447E684F371}" dt="2025-05-15T01:41:13.826" v="0" actId="47"/>
        <pc:sldMkLst>
          <pc:docMk/>
          <pc:sldMk cId="2279843783" sldId="292"/>
        </pc:sldMkLst>
      </pc:sldChg>
      <pc:sldChg chg="delSp modSp mod ord">
        <pc:chgData name="James Chapman" userId="3c8adc9b184aeb7d" providerId="LiveId" clId="{F944C92B-04B7-4239-AB78-9447E684F371}" dt="2025-05-16T04:44:43.216" v="2691"/>
        <pc:sldMkLst>
          <pc:docMk/>
          <pc:sldMk cId="437443754" sldId="299"/>
        </pc:sldMkLst>
        <pc:spChg chg="mod">
          <ac:chgData name="James Chapman" userId="3c8adc9b184aeb7d" providerId="LiveId" clId="{F944C92B-04B7-4239-AB78-9447E684F371}" dt="2025-05-16T02:02:57.448" v="827" actId="20577"/>
          <ac:spMkLst>
            <pc:docMk/>
            <pc:sldMk cId="437443754" sldId="299"/>
            <ac:spMk id="2" creationId="{4FE73518-5A99-D847-A5A0-523710899DB7}"/>
          </ac:spMkLst>
        </pc:spChg>
        <pc:spChg chg="mod">
          <ac:chgData name="James Chapman" userId="3c8adc9b184aeb7d" providerId="LiveId" clId="{F944C92B-04B7-4239-AB78-9447E684F371}" dt="2025-05-16T04:34:53.455" v="2494" actId="1076"/>
          <ac:spMkLst>
            <pc:docMk/>
            <pc:sldMk cId="437443754" sldId="299"/>
            <ac:spMk id="3" creationId="{B66FDF7A-9105-9F4F-878F-F4D602820322}"/>
          </ac:spMkLst>
        </pc:spChg>
        <pc:spChg chg="mod">
          <ac:chgData name="James Chapman" userId="3c8adc9b184aeb7d" providerId="LiveId" clId="{F944C92B-04B7-4239-AB78-9447E684F371}" dt="2025-05-16T01:57:15.751" v="803"/>
          <ac:spMkLst>
            <pc:docMk/>
            <pc:sldMk cId="437443754" sldId="299"/>
            <ac:spMk id="5" creationId="{4D6C7CA8-82C3-EE1E-FD43-410A998EAD49}"/>
          </ac:spMkLst>
        </pc:spChg>
        <pc:spChg chg="del">
          <ac:chgData name="James Chapman" userId="3c8adc9b184aeb7d" providerId="LiveId" clId="{F944C92B-04B7-4239-AB78-9447E684F371}" dt="2025-05-15T23:36:22.379" v="221" actId="478"/>
          <ac:spMkLst>
            <pc:docMk/>
            <pc:sldMk cId="437443754" sldId="299"/>
            <ac:spMk id="6" creationId="{DEE65525-64BE-FF09-3560-1ADB5A1EDC39}"/>
          </ac:spMkLst>
        </pc:spChg>
        <pc:spChg chg="del">
          <ac:chgData name="James Chapman" userId="3c8adc9b184aeb7d" providerId="LiveId" clId="{F944C92B-04B7-4239-AB78-9447E684F371}" dt="2025-05-15T23:36:24.862" v="222" actId="478"/>
          <ac:spMkLst>
            <pc:docMk/>
            <pc:sldMk cId="437443754" sldId="299"/>
            <ac:spMk id="8" creationId="{B5044C67-93A4-1619-7F34-C205C37887A1}"/>
          </ac:spMkLst>
        </pc:spChg>
      </pc:sldChg>
      <pc:sldChg chg="del">
        <pc:chgData name="James Chapman" userId="3c8adc9b184aeb7d" providerId="LiveId" clId="{F944C92B-04B7-4239-AB78-9447E684F371}" dt="2025-05-16T03:53:17.561" v="1911" actId="47"/>
        <pc:sldMkLst>
          <pc:docMk/>
          <pc:sldMk cId="3397771400" sldId="300"/>
        </pc:sldMkLst>
      </pc:sldChg>
      <pc:sldChg chg="del">
        <pc:chgData name="James Chapman" userId="3c8adc9b184aeb7d" providerId="LiveId" clId="{F944C92B-04B7-4239-AB78-9447E684F371}" dt="2025-05-16T03:53:19.765" v="1912" actId="47"/>
        <pc:sldMkLst>
          <pc:docMk/>
          <pc:sldMk cId="4141043096" sldId="301"/>
        </pc:sldMkLst>
      </pc:sldChg>
      <pc:sldChg chg="modSp mod">
        <pc:chgData name="James Chapman" userId="3c8adc9b184aeb7d" providerId="LiveId" clId="{F944C92B-04B7-4239-AB78-9447E684F371}" dt="2025-05-16T07:58:33.729" v="3800" actId="1076"/>
        <pc:sldMkLst>
          <pc:docMk/>
          <pc:sldMk cId="1354919598" sldId="303"/>
        </pc:sldMkLst>
        <pc:spChg chg="mod">
          <ac:chgData name="James Chapman" userId="3c8adc9b184aeb7d" providerId="LiveId" clId="{F944C92B-04B7-4239-AB78-9447E684F371}" dt="2025-05-16T07:19:13.994" v="3792" actId="1076"/>
          <ac:spMkLst>
            <pc:docMk/>
            <pc:sldMk cId="1354919598" sldId="303"/>
            <ac:spMk id="2" creationId="{DDA8D3C2-3611-EE48-8F8E-788E8A301DBF}"/>
          </ac:spMkLst>
        </pc:spChg>
        <pc:spChg chg="mod">
          <ac:chgData name="James Chapman" userId="3c8adc9b184aeb7d" providerId="LiveId" clId="{F944C92B-04B7-4239-AB78-9447E684F371}" dt="2025-05-16T07:58:33.729" v="3800" actId="1076"/>
          <ac:spMkLst>
            <pc:docMk/>
            <pc:sldMk cId="1354919598" sldId="303"/>
            <ac:spMk id="4" creationId="{3CE1410A-10B7-9255-56E7-CCD6D6465A54}"/>
          </ac:spMkLst>
        </pc:spChg>
      </pc:sldChg>
      <pc:sldChg chg="del">
        <pc:chgData name="James Chapman" userId="3c8adc9b184aeb7d" providerId="LiveId" clId="{F944C92B-04B7-4239-AB78-9447E684F371}" dt="2025-05-16T03:53:31.360" v="1915" actId="47"/>
        <pc:sldMkLst>
          <pc:docMk/>
          <pc:sldMk cId="2435960266" sldId="305"/>
        </pc:sldMkLst>
      </pc:sldChg>
      <pc:sldChg chg="del">
        <pc:chgData name="James Chapman" userId="3c8adc9b184aeb7d" providerId="LiveId" clId="{F944C92B-04B7-4239-AB78-9447E684F371}" dt="2025-05-16T03:53:34.678" v="1917" actId="47"/>
        <pc:sldMkLst>
          <pc:docMk/>
          <pc:sldMk cId="2849569162" sldId="306"/>
        </pc:sldMkLst>
      </pc:sldChg>
      <pc:sldChg chg="del">
        <pc:chgData name="James Chapman" userId="3c8adc9b184aeb7d" providerId="LiveId" clId="{F944C92B-04B7-4239-AB78-9447E684F371}" dt="2025-05-16T03:53:37.085" v="1918" actId="47"/>
        <pc:sldMkLst>
          <pc:docMk/>
          <pc:sldMk cId="3532241770" sldId="307"/>
        </pc:sldMkLst>
      </pc:sldChg>
      <pc:sldChg chg="del">
        <pc:chgData name="James Chapman" userId="3c8adc9b184aeb7d" providerId="LiveId" clId="{F944C92B-04B7-4239-AB78-9447E684F371}" dt="2025-05-16T03:53:38.046" v="1919" actId="47"/>
        <pc:sldMkLst>
          <pc:docMk/>
          <pc:sldMk cId="667407373" sldId="308"/>
        </pc:sldMkLst>
      </pc:sldChg>
      <pc:sldChg chg="del">
        <pc:chgData name="James Chapman" userId="3c8adc9b184aeb7d" providerId="LiveId" clId="{F944C92B-04B7-4239-AB78-9447E684F371}" dt="2025-05-16T03:53:33.927" v="1916" actId="47"/>
        <pc:sldMkLst>
          <pc:docMk/>
          <pc:sldMk cId="402052137" sldId="311"/>
        </pc:sldMkLst>
      </pc:sldChg>
      <pc:sldChg chg="del">
        <pc:chgData name="James Chapman" userId="3c8adc9b184aeb7d" providerId="LiveId" clId="{F944C92B-04B7-4239-AB78-9447E684F371}" dt="2025-05-16T03:54:05.443" v="1939" actId="47"/>
        <pc:sldMkLst>
          <pc:docMk/>
          <pc:sldMk cId="2010720851" sldId="313"/>
        </pc:sldMkLst>
      </pc:sldChg>
      <pc:sldChg chg="del">
        <pc:chgData name="James Chapman" userId="3c8adc9b184aeb7d" providerId="LiveId" clId="{F944C92B-04B7-4239-AB78-9447E684F371}" dt="2025-05-16T03:53:59.297" v="1935" actId="47"/>
        <pc:sldMkLst>
          <pc:docMk/>
          <pc:sldMk cId="2921777101" sldId="314"/>
        </pc:sldMkLst>
      </pc:sldChg>
      <pc:sldChg chg="del">
        <pc:chgData name="James Chapman" userId="3c8adc9b184aeb7d" providerId="LiveId" clId="{F944C92B-04B7-4239-AB78-9447E684F371}" dt="2025-05-16T03:54:02.294" v="1938" actId="47"/>
        <pc:sldMkLst>
          <pc:docMk/>
          <pc:sldMk cId="4031888693" sldId="315"/>
        </pc:sldMkLst>
      </pc:sldChg>
      <pc:sldChg chg="del">
        <pc:chgData name="James Chapman" userId="3c8adc9b184aeb7d" providerId="LiveId" clId="{F944C92B-04B7-4239-AB78-9447E684F371}" dt="2025-05-16T03:53:40.111" v="1921" actId="47"/>
        <pc:sldMkLst>
          <pc:docMk/>
          <pc:sldMk cId="1093141532" sldId="317"/>
        </pc:sldMkLst>
      </pc:sldChg>
      <pc:sldChg chg="del">
        <pc:chgData name="James Chapman" userId="3c8adc9b184aeb7d" providerId="LiveId" clId="{F944C92B-04B7-4239-AB78-9447E684F371}" dt="2025-05-16T03:53:43.281" v="1922" actId="47"/>
        <pc:sldMkLst>
          <pc:docMk/>
          <pc:sldMk cId="2575980959" sldId="321"/>
        </pc:sldMkLst>
      </pc:sldChg>
      <pc:sldChg chg="del">
        <pc:chgData name="James Chapman" userId="3c8adc9b184aeb7d" providerId="LiveId" clId="{F944C92B-04B7-4239-AB78-9447E684F371}" dt="2025-05-16T03:53:54.769" v="1930" actId="47"/>
        <pc:sldMkLst>
          <pc:docMk/>
          <pc:sldMk cId="2060156734" sldId="323"/>
        </pc:sldMkLst>
      </pc:sldChg>
      <pc:sldChg chg="del">
        <pc:chgData name="James Chapman" userId="3c8adc9b184aeb7d" providerId="LiveId" clId="{F944C92B-04B7-4239-AB78-9447E684F371}" dt="2025-05-16T03:53:49.243" v="1925" actId="47"/>
        <pc:sldMkLst>
          <pc:docMk/>
          <pc:sldMk cId="2074926620" sldId="324"/>
        </pc:sldMkLst>
      </pc:sldChg>
      <pc:sldChg chg="del">
        <pc:chgData name="James Chapman" userId="3c8adc9b184aeb7d" providerId="LiveId" clId="{F944C92B-04B7-4239-AB78-9447E684F371}" dt="2025-05-16T03:53:53.293" v="1928" actId="47"/>
        <pc:sldMkLst>
          <pc:docMk/>
          <pc:sldMk cId="1913984373" sldId="325"/>
        </pc:sldMkLst>
      </pc:sldChg>
      <pc:sldChg chg="del">
        <pc:chgData name="James Chapman" userId="3c8adc9b184aeb7d" providerId="LiveId" clId="{F944C92B-04B7-4239-AB78-9447E684F371}" dt="2025-05-16T03:53:50.779" v="1926" actId="47"/>
        <pc:sldMkLst>
          <pc:docMk/>
          <pc:sldMk cId="3843043585" sldId="326"/>
        </pc:sldMkLst>
      </pc:sldChg>
      <pc:sldChg chg="del">
        <pc:chgData name="James Chapman" userId="3c8adc9b184aeb7d" providerId="LiveId" clId="{F944C92B-04B7-4239-AB78-9447E684F371}" dt="2025-05-16T03:25:08.672" v="1761" actId="47"/>
        <pc:sldMkLst>
          <pc:docMk/>
          <pc:sldMk cId="774489632" sldId="328"/>
        </pc:sldMkLst>
      </pc:sldChg>
      <pc:sldChg chg="del">
        <pc:chgData name="James Chapman" userId="3c8adc9b184aeb7d" providerId="LiveId" clId="{F944C92B-04B7-4239-AB78-9447E684F371}" dt="2025-05-16T03:53:46.880" v="1924" actId="47"/>
        <pc:sldMkLst>
          <pc:docMk/>
          <pc:sldMk cId="2431485734" sldId="329"/>
        </pc:sldMkLst>
      </pc:sldChg>
      <pc:sldChg chg="del">
        <pc:chgData name="James Chapman" userId="3c8adc9b184aeb7d" providerId="LiveId" clId="{F944C92B-04B7-4239-AB78-9447E684F371}" dt="2025-05-16T03:53:58.269" v="1933" actId="47"/>
        <pc:sldMkLst>
          <pc:docMk/>
          <pc:sldMk cId="2856152574" sldId="331"/>
        </pc:sldMkLst>
      </pc:sldChg>
      <pc:sldChg chg="del">
        <pc:chgData name="James Chapman" userId="3c8adc9b184aeb7d" providerId="LiveId" clId="{F944C92B-04B7-4239-AB78-9447E684F371}" dt="2025-05-16T03:25:12.530" v="1762" actId="47"/>
        <pc:sldMkLst>
          <pc:docMk/>
          <pc:sldMk cId="2772187934" sldId="332"/>
        </pc:sldMkLst>
      </pc:sldChg>
      <pc:sldChg chg="del">
        <pc:chgData name="James Chapman" userId="3c8adc9b184aeb7d" providerId="LiveId" clId="{F944C92B-04B7-4239-AB78-9447E684F371}" dt="2025-05-16T03:53:39.031" v="1920" actId="47"/>
        <pc:sldMkLst>
          <pc:docMk/>
          <pc:sldMk cId="2432307386" sldId="334"/>
        </pc:sldMkLst>
      </pc:sldChg>
      <pc:sldChg chg="del">
        <pc:chgData name="James Chapman" userId="3c8adc9b184aeb7d" providerId="LiveId" clId="{F944C92B-04B7-4239-AB78-9447E684F371}" dt="2025-05-16T03:53:44.611" v="1923" actId="47"/>
        <pc:sldMkLst>
          <pc:docMk/>
          <pc:sldMk cId="1962372968" sldId="335"/>
        </pc:sldMkLst>
      </pc:sldChg>
      <pc:sldChg chg="del">
        <pc:chgData name="James Chapman" userId="3c8adc9b184aeb7d" providerId="LiveId" clId="{F944C92B-04B7-4239-AB78-9447E684F371}" dt="2025-05-16T03:53:51.805" v="1927" actId="47"/>
        <pc:sldMkLst>
          <pc:docMk/>
          <pc:sldMk cId="1501655916" sldId="336"/>
        </pc:sldMkLst>
      </pc:sldChg>
      <pc:sldChg chg="del">
        <pc:chgData name="James Chapman" userId="3c8adc9b184aeb7d" providerId="LiveId" clId="{F944C92B-04B7-4239-AB78-9447E684F371}" dt="2025-05-16T03:53:54.224" v="1929" actId="47"/>
        <pc:sldMkLst>
          <pc:docMk/>
          <pc:sldMk cId="246820612" sldId="338"/>
        </pc:sldMkLst>
      </pc:sldChg>
      <pc:sldChg chg="del">
        <pc:chgData name="James Chapman" userId="3c8adc9b184aeb7d" providerId="LiveId" clId="{F944C92B-04B7-4239-AB78-9447E684F371}" dt="2025-05-16T03:53:56.656" v="1931" actId="47"/>
        <pc:sldMkLst>
          <pc:docMk/>
          <pc:sldMk cId="3877403413" sldId="339"/>
        </pc:sldMkLst>
      </pc:sldChg>
      <pc:sldChg chg="del">
        <pc:chgData name="James Chapman" userId="3c8adc9b184aeb7d" providerId="LiveId" clId="{F944C92B-04B7-4239-AB78-9447E684F371}" dt="2025-05-16T03:53:58.815" v="1934" actId="47"/>
        <pc:sldMkLst>
          <pc:docMk/>
          <pc:sldMk cId="1956879121" sldId="340"/>
        </pc:sldMkLst>
      </pc:sldChg>
      <pc:sldChg chg="del">
        <pc:chgData name="James Chapman" userId="3c8adc9b184aeb7d" providerId="LiveId" clId="{F944C92B-04B7-4239-AB78-9447E684F371}" dt="2025-05-16T03:54:00.267" v="1936" actId="47"/>
        <pc:sldMkLst>
          <pc:docMk/>
          <pc:sldMk cId="4257917761" sldId="341"/>
        </pc:sldMkLst>
      </pc:sldChg>
      <pc:sldChg chg="del">
        <pc:chgData name="James Chapman" userId="3c8adc9b184aeb7d" providerId="LiveId" clId="{F944C92B-04B7-4239-AB78-9447E684F371}" dt="2025-05-16T03:54:11.679" v="1944" actId="47"/>
        <pc:sldMkLst>
          <pc:docMk/>
          <pc:sldMk cId="1820247236" sldId="342"/>
        </pc:sldMkLst>
      </pc:sldChg>
      <pc:sldChg chg="del">
        <pc:chgData name="James Chapman" userId="3c8adc9b184aeb7d" providerId="LiveId" clId="{F944C92B-04B7-4239-AB78-9447E684F371}" dt="2025-05-16T03:54:10.644" v="1943" actId="47"/>
        <pc:sldMkLst>
          <pc:docMk/>
          <pc:sldMk cId="2343984995" sldId="343"/>
        </pc:sldMkLst>
      </pc:sldChg>
      <pc:sldChg chg="del">
        <pc:chgData name="James Chapman" userId="3c8adc9b184aeb7d" providerId="LiveId" clId="{F944C92B-04B7-4239-AB78-9447E684F371}" dt="2025-05-16T03:53:57.730" v="1932" actId="47"/>
        <pc:sldMkLst>
          <pc:docMk/>
          <pc:sldMk cId="1226213998" sldId="345"/>
        </pc:sldMkLst>
      </pc:sldChg>
      <pc:sldChg chg="del">
        <pc:chgData name="James Chapman" userId="3c8adc9b184aeb7d" providerId="LiveId" clId="{F944C92B-04B7-4239-AB78-9447E684F371}" dt="2025-05-16T03:54:09.393" v="1942" actId="47"/>
        <pc:sldMkLst>
          <pc:docMk/>
          <pc:sldMk cId="992916824" sldId="346"/>
        </pc:sldMkLst>
      </pc:sldChg>
      <pc:sldChg chg="add del">
        <pc:chgData name="James Chapman" userId="3c8adc9b184aeb7d" providerId="LiveId" clId="{F944C92B-04B7-4239-AB78-9447E684F371}" dt="2025-05-16T03:54:15.139" v="1945" actId="47"/>
        <pc:sldMkLst>
          <pc:docMk/>
          <pc:sldMk cId="3257313704" sldId="347"/>
        </pc:sldMkLst>
      </pc:sldChg>
      <pc:sldChg chg="del">
        <pc:chgData name="James Chapman" userId="3c8adc9b184aeb7d" providerId="LiveId" clId="{F944C92B-04B7-4239-AB78-9447E684F371}" dt="2025-05-16T03:54:07.915" v="1941" actId="47"/>
        <pc:sldMkLst>
          <pc:docMk/>
          <pc:sldMk cId="1573006360" sldId="348"/>
        </pc:sldMkLst>
      </pc:sldChg>
      <pc:sldChg chg="del">
        <pc:chgData name="James Chapman" userId="3c8adc9b184aeb7d" providerId="LiveId" clId="{F944C92B-04B7-4239-AB78-9447E684F371}" dt="2025-05-16T03:54:06.612" v="1940" actId="47"/>
        <pc:sldMkLst>
          <pc:docMk/>
          <pc:sldMk cId="1923123455" sldId="349"/>
        </pc:sldMkLst>
      </pc:sldChg>
      <pc:sldChg chg="del">
        <pc:chgData name="James Chapman" userId="3c8adc9b184aeb7d" providerId="LiveId" clId="{F944C92B-04B7-4239-AB78-9447E684F371}" dt="2025-05-16T03:54:01.082" v="1937" actId="47"/>
        <pc:sldMkLst>
          <pc:docMk/>
          <pc:sldMk cId="2086185923" sldId="350"/>
        </pc:sldMkLst>
      </pc:sldChg>
      <pc:sldChg chg="del">
        <pc:chgData name="James Chapman" userId="3c8adc9b184aeb7d" providerId="LiveId" clId="{F944C92B-04B7-4239-AB78-9447E684F371}" dt="2025-05-16T03:53:21.238" v="1913" actId="47"/>
        <pc:sldMkLst>
          <pc:docMk/>
          <pc:sldMk cId="4276011799" sldId="351"/>
        </pc:sldMkLst>
      </pc:sldChg>
      <pc:sldChg chg="del">
        <pc:chgData name="James Chapman" userId="3c8adc9b184aeb7d" providerId="LiveId" clId="{F944C92B-04B7-4239-AB78-9447E684F371}" dt="2025-05-16T03:53:29.532" v="1914" actId="47"/>
        <pc:sldMkLst>
          <pc:docMk/>
          <pc:sldMk cId="4293448143" sldId="352"/>
        </pc:sldMkLst>
      </pc:sldChg>
      <pc:sldChg chg="modSp add del mod">
        <pc:chgData name="James Chapman" userId="3c8adc9b184aeb7d" providerId="LiveId" clId="{F944C92B-04B7-4239-AB78-9447E684F371}" dt="2025-05-15T23:31:35.827" v="214" actId="47"/>
        <pc:sldMkLst>
          <pc:docMk/>
          <pc:sldMk cId="1311689702" sldId="353"/>
        </pc:sldMkLst>
        <pc:spChg chg="mod">
          <ac:chgData name="James Chapman" userId="3c8adc9b184aeb7d" providerId="LiveId" clId="{F944C92B-04B7-4239-AB78-9447E684F371}" dt="2025-05-15T05:36:14.121" v="61" actId="20577"/>
          <ac:spMkLst>
            <pc:docMk/>
            <pc:sldMk cId="1311689702" sldId="353"/>
            <ac:spMk id="4" creationId="{DD4C0335-81C2-CA56-BFA3-0ECD0255BF40}"/>
          </ac:spMkLst>
        </pc:spChg>
      </pc:sldChg>
      <pc:sldChg chg="add del">
        <pc:chgData name="James Chapman" userId="3c8adc9b184aeb7d" providerId="LiveId" clId="{F944C92B-04B7-4239-AB78-9447E684F371}" dt="2025-05-15T23:31:37.581" v="215" actId="47"/>
        <pc:sldMkLst>
          <pc:docMk/>
          <pc:sldMk cId="849474714" sldId="354"/>
        </pc:sldMkLst>
      </pc:sldChg>
      <pc:sldChg chg="add del ord">
        <pc:chgData name="James Chapman" userId="3c8adc9b184aeb7d" providerId="LiveId" clId="{F944C92B-04B7-4239-AB78-9447E684F371}" dt="2025-05-16T03:53:09.375" v="1910" actId="47"/>
        <pc:sldMkLst>
          <pc:docMk/>
          <pc:sldMk cId="2153992023" sldId="355"/>
        </pc:sldMkLst>
      </pc:sldChg>
      <pc:sldChg chg="add del">
        <pc:chgData name="James Chapman" userId="3c8adc9b184aeb7d" providerId="LiveId" clId="{F944C92B-04B7-4239-AB78-9447E684F371}" dt="2025-05-15T23:31:27.987" v="213"/>
        <pc:sldMkLst>
          <pc:docMk/>
          <pc:sldMk cId="1781661990" sldId="356"/>
        </pc:sldMkLst>
      </pc:sldChg>
      <pc:sldChg chg="addSp delSp modSp add del mod ord">
        <pc:chgData name="James Chapman" userId="3c8adc9b184aeb7d" providerId="LiveId" clId="{F944C92B-04B7-4239-AB78-9447E684F371}" dt="2025-05-16T19:52:42.135" v="3865" actId="14100"/>
        <pc:sldMkLst>
          <pc:docMk/>
          <pc:sldMk cId="3383400993" sldId="356"/>
        </pc:sldMkLst>
        <pc:spChg chg="mod">
          <ac:chgData name="James Chapman" userId="3c8adc9b184aeb7d" providerId="LiveId" clId="{F944C92B-04B7-4239-AB78-9447E684F371}" dt="2025-05-16T02:06:12.905" v="965" actId="20577"/>
          <ac:spMkLst>
            <pc:docMk/>
            <pc:sldMk cId="3383400993" sldId="356"/>
            <ac:spMk id="2" creationId="{96FC345D-A81A-ED18-AC9C-E4666E95F9D6}"/>
          </ac:spMkLst>
        </pc:spChg>
        <pc:spChg chg="del mod">
          <ac:chgData name="James Chapman" userId="3c8adc9b184aeb7d" providerId="LiveId" clId="{F944C92B-04B7-4239-AB78-9447E684F371}" dt="2025-05-15T23:57:13.794" v="393" actId="478"/>
          <ac:spMkLst>
            <pc:docMk/>
            <pc:sldMk cId="3383400993" sldId="356"/>
            <ac:spMk id="3" creationId="{D6C64DC7-0C02-3A6F-832A-4602050AD980}"/>
          </ac:spMkLst>
        </pc:spChg>
        <pc:spChg chg="mod">
          <ac:chgData name="James Chapman" userId="3c8adc9b184aeb7d" providerId="LiveId" clId="{F944C92B-04B7-4239-AB78-9447E684F371}" dt="2025-05-16T01:56:45.001" v="802" actId="20577"/>
          <ac:spMkLst>
            <pc:docMk/>
            <pc:sldMk cId="3383400993" sldId="356"/>
            <ac:spMk id="5" creationId="{66E82D3B-1337-B692-434F-56765FACCC5C}"/>
          </ac:spMkLst>
        </pc:spChg>
        <pc:spChg chg="add del mod">
          <ac:chgData name="James Chapman" userId="3c8adc9b184aeb7d" providerId="LiveId" clId="{F944C92B-04B7-4239-AB78-9447E684F371}" dt="2025-05-15T23:57:17.453" v="395" actId="478"/>
          <ac:spMkLst>
            <pc:docMk/>
            <pc:sldMk cId="3383400993" sldId="356"/>
            <ac:spMk id="6" creationId="{CBC63970-B0E7-84DF-3CFF-72620507D705}"/>
          </ac:spMkLst>
        </pc:spChg>
        <pc:spChg chg="add mod">
          <ac:chgData name="James Chapman" userId="3c8adc9b184aeb7d" providerId="LiveId" clId="{F944C92B-04B7-4239-AB78-9447E684F371}" dt="2025-05-16T19:08:22.776" v="3862" actId="20577"/>
          <ac:spMkLst>
            <pc:docMk/>
            <pc:sldMk cId="3383400993" sldId="356"/>
            <ac:spMk id="7" creationId="{4C7892B4-4C8F-33FE-183B-1CB9E9684CBF}"/>
          </ac:spMkLst>
        </pc:spChg>
        <pc:picChg chg="add del mod">
          <ac:chgData name="James Chapman" userId="3c8adc9b184aeb7d" providerId="LiveId" clId="{F944C92B-04B7-4239-AB78-9447E684F371}" dt="2025-05-16T07:59:32.290" v="3805" actId="478"/>
          <ac:picMkLst>
            <pc:docMk/>
            <pc:sldMk cId="3383400993" sldId="356"/>
            <ac:picMk id="6" creationId="{9E12436F-B6E4-F7B6-09A7-9D55F6DCAEA3}"/>
          </ac:picMkLst>
        </pc:picChg>
        <pc:picChg chg="add mod">
          <ac:chgData name="James Chapman" userId="3c8adc9b184aeb7d" providerId="LiveId" clId="{F944C92B-04B7-4239-AB78-9447E684F371}" dt="2025-05-16T19:52:42.135" v="3865" actId="14100"/>
          <ac:picMkLst>
            <pc:docMk/>
            <pc:sldMk cId="3383400993" sldId="356"/>
            <ac:picMk id="8" creationId="{6F2F2827-08FB-05FB-1EAC-EF2B3E64FB92}"/>
          </ac:picMkLst>
        </pc:picChg>
      </pc:sldChg>
      <pc:sldChg chg="add del">
        <pc:chgData name="James Chapman" userId="3c8adc9b184aeb7d" providerId="LiveId" clId="{F944C92B-04B7-4239-AB78-9447E684F371}" dt="2025-05-15T23:31:27.710" v="212"/>
        <pc:sldMkLst>
          <pc:docMk/>
          <pc:sldMk cId="404690124" sldId="357"/>
        </pc:sldMkLst>
      </pc:sldChg>
      <pc:sldChg chg="modSp add mod ord">
        <pc:chgData name="James Chapman" userId="3c8adc9b184aeb7d" providerId="LiveId" clId="{F944C92B-04B7-4239-AB78-9447E684F371}" dt="2025-05-16T03:55:04.591" v="1947" actId="13926"/>
        <pc:sldMkLst>
          <pc:docMk/>
          <pc:sldMk cId="603801871" sldId="357"/>
        </pc:sldMkLst>
        <pc:spChg chg="mod">
          <ac:chgData name="James Chapman" userId="3c8adc9b184aeb7d" providerId="LiveId" clId="{F944C92B-04B7-4239-AB78-9447E684F371}" dt="2025-05-16T02:16:13.714" v="1201" actId="115"/>
          <ac:spMkLst>
            <pc:docMk/>
            <pc:sldMk cId="603801871" sldId="357"/>
            <ac:spMk id="2" creationId="{4A8BCE0B-3F5B-1EEE-AA8A-1AF894C61136}"/>
          </ac:spMkLst>
        </pc:spChg>
        <pc:spChg chg="mod">
          <ac:chgData name="James Chapman" userId="3c8adc9b184aeb7d" providerId="LiveId" clId="{F944C92B-04B7-4239-AB78-9447E684F371}" dt="2025-05-16T01:58:24.590" v="811"/>
          <ac:spMkLst>
            <pc:docMk/>
            <pc:sldMk cId="603801871" sldId="357"/>
            <ac:spMk id="5" creationId="{5ED84187-BCBD-24DC-3101-8726518D43E5}"/>
          </ac:spMkLst>
        </pc:spChg>
        <pc:spChg chg="mod">
          <ac:chgData name="James Chapman" userId="3c8adc9b184aeb7d" providerId="LiveId" clId="{F944C92B-04B7-4239-AB78-9447E684F371}" dt="2025-05-16T03:55:04.591" v="1947" actId="13926"/>
          <ac:spMkLst>
            <pc:docMk/>
            <pc:sldMk cId="603801871" sldId="357"/>
            <ac:spMk id="7" creationId="{97BFD1CD-1D05-D9BA-0DDC-42435FE29526}"/>
          </ac:spMkLst>
        </pc:spChg>
      </pc:sldChg>
      <pc:sldChg chg="add del">
        <pc:chgData name="James Chapman" userId="3c8adc9b184aeb7d" providerId="LiveId" clId="{F944C92B-04B7-4239-AB78-9447E684F371}" dt="2025-05-16T00:09:41.041" v="462"/>
        <pc:sldMkLst>
          <pc:docMk/>
          <pc:sldMk cId="456586715" sldId="358"/>
        </pc:sldMkLst>
      </pc:sldChg>
      <pc:sldChg chg="add del">
        <pc:chgData name="James Chapman" userId="3c8adc9b184aeb7d" providerId="LiveId" clId="{F944C92B-04B7-4239-AB78-9447E684F371}" dt="2025-05-15T23:31:27.468" v="211"/>
        <pc:sldMkLst>
          <pc:docMk/>
          <pc:sldMk cId="1595603145" sldId="358"/>
        </pc:sldMkLst>
      </pc:sldChg>
      <pc:sldChg chg="add del ord">
        <pc:chgData name="James Chapman" userId="3c8adc9b184aeb7d" providerId="LiveId" clId="{F944C92B-04B7-4239-AB78-9447E684F371}" dt="2025-05-16T01:47:57.738" v="545" actId="47"/>
        <pc:sldMkLst>
          <pc:docMk/>
          <pc:sldMk cId="1915411696" sldId="358"/>
        </pc:sldMkLst>
      </pc:sldChg>
      <pc:sldChg chg="add del">
        <pc:chgData name="James Chapman" userId="3c8adc9b184aeb7d" providerId="LiveId" clId="{F944C92B-04B7-4239-AB78-9447E684F371}" dt="2025-05-16T01:44:28.618" v="513" actId="47"/>
        <pc:sldMkLst>
          <pc:docMk/>
          <pc:sldMk cId="2120429400" sldId="359"/>
        </pc:sldMkLst>
      </pc:sldChg>
      <pc:sldChg chg="add del">
        <pc:chgData name="James Chapman" userId="3c8adc9b184aeb7d" providerId="LiveId" clId="{F944C92B-04B7-4239-AB78-9447E684F371}" dt="2025-05-16T01:44:29.778" v="514" actId="47"/>
        <pc:sldMkLst>
          <pc:docMk/>
          <pc:sldMk cId="562210801" sldId="360"/>
        </pc:sldMkLst>
      </pc:sldChg>
      <pc:sldChg chg="add del">
        <pc:chgData name="James Chapman" userId="3c8adc9b184aeb7d" providerId="LiveId" clId="{F944C92B-04B7-4239-AB78-9447E684F371}" dt="2025-05-16T01:44:31.835" v="515" actId="47"/>
        <pc:sldMkLst>
          <pc:docMk/>
          <pc:sldMk cId="3984683595" sldId="361"/>
        </pc:sldMkLst>
      </pc:sldChg>
      <pc:sldChg chg="add del">
        <pc:chgData name="James Chapman" userId="3c8adc9b184aeb7d" providerId="LiveId" clId="{F944C92B-04B7-4239-AB78-9447E684F371}" dt="2025-05-16T01:44:25.099" v="512" actId="47"/>
        <pc:sldMkLst>
          <pc:docMk/>
          <pc:sldMk cId="1527908838" sldId="362"/>
        </pc:sldMkLst>
      </pc:sldChg>
      <pc:sldChg chg="addSp delSp modSp add mod ord">
        <pc:chgData name="James Chapman" userId="3c8adc9b184aeb7d" providerId="LiveId" clId="{F944C92B-04B7-4239-AB78-9447E684F371}" dt="2025-05-16T04:49:44.096" v="2922" actId="20577"/>
        <pc:sldMkLst>
          <pc:docMk/>
          <pc:sldMk cId="2587280924" sldId="363"/>
        </pc:sldMkLst>
        <pc:spChg chg="mod">
          <ac:chgData name="James Chapman" userId="3c8adc9b184aeb7d" providerId="LiveId" clId="{F944C92B-04B7-4239-AB78-9447E684F371}" dt="2025-05-16T02:04:16.224" v="914" actId="20577"/>
          <ac:spMkLst>
            <pc:docMk/>
            <pc:sldMk cId="2587280924" sldId="363"/>
            <ac:spMk id="2" creationId="{F28E5085-9A09-E0BE-A843-5ECD0482B473}"/>
          </ac:spMkLst>
        </pc:spChg>
        <pc:spChg chg="add mod">
          <ac:chgData name="James Chapman" userId="3c8adc9b184aeb7d" providerId="LiveId" clId="{F944C92B-04B7-4239-AB78-9447E684F371}" dt="2025-05-16T01:57:40.511" v="805"/>
          <ac:spMkLst>
            <pc:docMk/>
            <pc:sldMk cId="2587280924" sldId="363"/>
            <ac:spMk id="3" creationId="{53DDDF8C-516D-184C-405F-19298190BCAF}"/>
          </ac:spMkLst>
        </pc:spChg>
        <pc:spChg chg="mod">
          <ac:chgData name="James Chapman" userId="3c8adc9b184aeb7d" providerId="LiveId" clId="{F944C92B-04B7-4239-AB78-9447E684F371}" dt="2025-05-16T01:58:12.293" v="810"/>
          <ac:spMkLst>
            <pc:docMk/>
            <pc:sldMk cId="2587280924" sldId="363"/>
            <ac:spMk id="5" creationId="{112D7AF3-5D1B-C946-4683-12CE41A6CD08}"/>
          </ac:spMkLst>
        </pc:spChg>
        <pc:spChg chg="add mod">
          <ac:chgData name="James Chapman" userId="3c8adc9b184aeb7d" providerId="LiveId" clId="{F944C92B-04B7-4239-AB78-9447E684F371}" dt="2025-05-16T01:57:47.025" v="807"/>
          <ac:spMkLst>
            <pc:docMk/>
            <pc:sldMk cId="2587280924" sldId="363"/>
            <ac:spMk id="6" creationId="{B55D59BD-DAAB-D24E-0C51-E4E524272B4C}"/>
          </ac:spMkLst>
        </pc:spChg>
        <pc:spChg chg="del mod">
          <ac:chgData name="James Chapman" userId="3c8adc9b184aeb7d" providerId="LiveId" clId="{F944C92B-04B7-4239-AB78-9447E684F371}" dt="2025-05-16T02:53:11.649" v="1616" actId="478"/>
          <ac:spMkLst>
            <pc:docMk/>
            <pc:sldMk cId="2587280924" sldId="363"/>
            <ac:spMk id="7" creationId="{AA2EE50D-D0E4-53E3-F398-9251541E6817}"/>
          </ac:spMkLst>
        </pc:spChg>
        <pc:spChg chg="add mod">
          <ac:chgData name="James Chapman" userId="3c8adc9b184aeb7d" providerId="LiveId" clId="{F944C92B-04B7-4239-AB78-9447E684F371}" dt="2025-05-16T04:49:44.096" v="2922" actId="20577"/>
          <ac:spMkLst>
            <pc:docMk/>
            <pc:sldMk cId="2587280924" sldId="363"/>
            <ac:spMk id="8" creationId="{4C233337-8A4F-2ADB-5F7A-515E3C837ABA}"/>
          </ac:spMkLst>
        </pc:spChg>
      </pc:sldChg>
      <pc:sldChg chg="addSp delSp modSp add del mod">
        <pc:chgData name="James Chapman" userId="3c8adc9b184aeb7d" providerId="LiveId" clId="{F944C92B-04B7-4239-AB78-9447E684F371}" dt="2025-05-16T02:14:45.952" v="1104" actId="47"/>
        <pc:sldMkLst>
          <pc:docMk/>
          <pc:sldMk cId="3242779290" sldId="364"/>
        </pc:sldMkLst>
        <pc:spChg chg="mod">
          <ac:chgData name="James Chapman" userId="3c8adc9b184aeb7d" providerId="LiveId" clId="{F944C92B-04B7-4239-AB78-9447E684F371}" dt="2025-05-16T01:58:35.901" v="813"/>
          <ac:spMkLst>
            <pc:docMk/>
            <pc:sldMk cId="3242779290" sldId="364"/>
            <ac:spMk id="5" creationId="{0E8DACD9-D17D-CF58-C488-44A72AD9B151}"/>
          </ac:spMkLst>
        </pc:spChg>
        <pc:spChg chg="add del">
          <ac:chgData name="James Chapman" userId="3c8adc9b184aeb7d" providerId="LiveId" clId="{F944C92B-04B7-4239-AB78-9447E684F371}" dt="2025-05-16T00:18:35.402" v="483" actId="22"/>
          <ac:spMkLst>
            <pc:docMk/>
            <pc:sldMk cId="3242779290" sldId="364"/>
            <ac:spMk id="6" creationId="{3D5B9D2F-0EAC-8DE8-018A-D04E88FD76F2}"/>
          </ac:spMkLst>
        </pc:spChg>
        <pc:spChg chg="mod">
          <ac:chgData name="James Chapman" userId="3c8adc9b184aeb7d" providerId="LiveId" clId="{F944C92B-04B7-4239-AB78-9447E684F371}" dt="2025-05-16T01:58:43.358" v="814" actId="1076"/>
          <ac:spMkLst>
            <pc:docMk/>
            <pc:sldMk cId="3242779290" sldId="364"/>
            <ac:spMk id="7" creationId="{E5674800-40B8-7A0D-70CE-D2D52F6F8FAD}"/>
          </ac:spMkLst>
        </pc:spChg>
      </pc:sldChg>
      <pc:sldChg chg="addSp delSp modSp add mod">
        <pc:chgData name="James Chapman" userId="3c8adc9b184aeb7d" providerId="LiveId" clId="{F944C92B-04B7-4239-AB78-9447E684F371}" dt="2025-05-16T04:51:31.447" v="2929" actId="13926"/>
        <pc:sldMkLst>
          <pc:docMk/>
          <pc:sldMk cId="1812136312" sldId="365"/>
        </pc:sldMkLst>
        <pc:spChg chg="mod">
          <ac:chgData name="James Chapman" userId="3c8adc9b184aeb7d" providerId="LiveId" clId="{F944C92B-04B7-4239-AB78-9447E684F371}" dt="2025-05-16T02:16:27.954" v="1207" actId="115"/>
          <ac:spMkLst>
            <pc:docMk/>
            <pc:sldMk cId="1812136312" sldId="365"/>
            <ac:spMk id="2" creationId="{1DA12FFD-D1E6-D33B-5AB6-08A4955835BA}"/>
          </ac:spMkLst>
        </pc:spChg>
        <pc:spChg chg="add mod">
          <ac:chgData name="James Chapman" userId="3c8adc9b184aeb7d" providerId="LiveId" clId="{F944C92B-04B7-4239-AB78-9447E684F371}" dt="2025-05-16T04:51:31.447" v="2929" actId="13926"/>
          <ac:spMkLst>
            <pc:docMk/>
            <pc:sldMk cId="1812136312" sldId="365"/>
            <ac:spMk id="3" creationId="{59784B19-FE02-32D9-7290-FE259B0B219B}"/>
          </ac:spMkLst>
        </pc:spChg>
        <pc:spChg chg="mod">
          <ac:chgData name="James Chapman" userId="3c8adc9b184aeb7d" providerId="LiveId" clId="{F944C92B-04B7-4239-AB78-9447E684F371}" dt="2025-05-16T01:59:01.468" v="816"/>
          <ac:spMkLst>
            <pc:docMk/>
            <pc:sldMk cId="1812136312" sldId="365"/>
            <ac:spMk id="5" creationId="{0B27D84D-0781-51FE-CD94-7EB354F14D2C}"/>
          </ac:spMkLst>
        </pc:spChg>
        <pc:spChg chg="del mod">
          <ac:chgData name="James Chapman" userId="3c8adc9b184aeb7d" providerId="LiveId" clId="{F944C92B-04B7-4239-AB78-9447E684F371}" dt="2025-05-16T02:17:13.711" v="1212" actId="478"/>
          <ac:spMkLst>
            <pc:docMk/>
            <pc:sldMk cId="1812136312" sldId="365"/>
            <ac:spMk id="7" creationId="{3B818FE9-1EBD-D216-1793-A010BD71132D}"/>
          </ac:spMkLst>
        </pc:spChg>
      </pc:sldChg>
      <pc:sldChg chg="modSp add del mod ord">
        <pc:chgData name="James Chapman" userId="3c8adc9b184aeb7d" providerId="LiveId" clId="{F944C92B-04B7-4239-AB78-9447E684F371}" dt="2025-05-16T02:50:20.594" v="1612" actId="47"/>
        <pc:sldMkLst>
          <pc:docMk/>
          <pc:sldMk cId="3183900688" sldId="366"/>
        </pc:sldMkLst>
        <pc:spChg chg="mod">
          <ac:chgData name="James Chapman" userId="3c8adc9b184aeb7d" providerId="LiveId" clId="{F944C92B-04B7-4239-AB78-9447E684F371}" dt="2025-05-16T02:39:07.186" v="1537" actId="20577"/>
          <ac:spMkLst>
            <pc:docMk/>
            <pc:sldMk cId="3183900688" sldId="366"/>
            <ac:spMk id="2" creationId="{41569247-7724-B1B4-5894-DF6E50C29880}"/>
          </ac:spMkLst>
        </pc:spChg>
        <pc:spChg chg="mod">
          <ac:chgData name="James Chapman" userId="3c8adc9b184aeb7d" providerId="LiveId" clId="{F944C92B-04B7-4239-AB78-9447E684F371}" dt="2025-05-16T00:34:41.658" v="492"/>
          <ac:spMkLst>
            <pc:docMk/>
            <pc:sldMk cId="3183900688" sldId="366"/>
            <ac:spMk id="7" creationId="{2A1887EB-F77D-5511-0C6A-92C91F965821}"/>
          </ac:spMkLst>
        </pc:spChg>
      </pc:sldChg>
      <pc:sldChg chg="modSp add mod ord">
        <pc:chgData name="James Chapman" userId="3c8adc9b184aeb7d" providerId="LiveId" clId="{F944C92B-04B7-4239-AB78-9447E684F371}" dt="2025-05-16T05:05:51.611" v="3261"/>
        <pc:sldMkLst>
          <pc:docMk/>
          <pc:sldMk cId="703001401" sldId="367"/>
        </pc:sldMkLst>
        <pc:spChg chg="mod">
          <ac:chgData name="James Chapman" userId="3c8adc9b184aeb7d" providerId="LiveId" clId="{F944C92B-04B7-4239-AB78-9447E684F371}" dt="2025-05-16T02:35:38.487" v="1472"/>
          <ac:spMkLst>
            <pc:docMk/>
            <pc:sldMk cId="703001401" sldId="367"/>
            <ac:spMk id="2" creationId="{DE1D6508-AF06-AFD1-745F-F879A8850FB4}"/>
          </ac:spMkLst>
        </pc:spChg>
        <pc:spChg chg="mod">
          <ac:chgData name="James Chapman" userId="3c8adc9b184aeb7d" providerId="LiveId" clId="{F944C92B-04B7-4239-AB78-9447E684F371}" dt="2025-05-16T02:39:22.426" v="1538"/>
          <ac:spMkLst>
            <pc:docMk/>
            <pc:sldMk cId="703001401" sldId="367"/>
            <ac:spMk id="5" creationId="{C487AE20-B00A-5DD2-2D35-0256BF74802E}"/>
          </ac:spMkLst>
        </pc:spChg>
        <pc:spChg chg="mod">
          <ac:chgData name="James Chapman" userId="3c8adc9b184aeb7d" providerId="LiveId" clId="{F944C92B-04B7-4239-AB78-9447E684F371}" dt="2025-05-16T03:56:59.584" v="1948" actId="13926"/>
          <ac:spMkLst>
            <pc:docMk/>
            <pc:sldMk cId="703001401" sldId="367"/>
            <ac:spMk id="7" creationId="{469F60EC-76ED-0FC1-DEDC-C095CB787677}"/>
          </ac:spMkLst>
        </pc:spChg>
      </pc:sldChg>
      <pc:sldChg chg="modSp add mod ord">
        <pc:chgData name="James Chapman" userId="3c8adc9b184aeb7d" providerId="LiveId" clId="{F944C92B-04B7-4239-AB78-9447E684F371}" dt="2025-05-16T05:05:40.913" v="3259" actId="20577"/>
        <pc:sldMkLst>
          <pc:docMk/>
          <pc:sldMk cId="98994514" sldId="368"/>
        </pc:sldMkLst>
        <pc:spChg chg="mod">
          <ac:chgData name="James Chapman" userId="3c8adc9b184aeb7d" providerId="LiveId" clId="{F944C92B-04B7-4239-AB78-9447E684F371}" dt="2025-05-16T02:35:16.559" v="1470" actId="20577"/>
          <ac:spMkLst>
            <pc:docMk/>
            <pc:sldMk cId="98994514" sldId="368"/>
            <ac:spMk id="2" creationId="{A62E7949-3AC2-E07E-139F-7F46365136C9}"/>
          </ac:spMkLst>
        </pc:spChg>
        <pc:spChg chg="mod">
          <ac:chgData name="James Chapman" userId="3c8adc9b184aeb7d" providerId="LiveId" clId="{F944C92B-04B7-4239-AB78-9447E684F371}" dt="2025-05-16T01:59:19.195" v="819"/>
          <ac:spMkLst>
            <pc:docMk/>
            <pc:sldMk cId="98994514" sldId="368"/>
            <ac:spMk id="5" creationId="{B134CC06-8317-FA10-87B2-CA951E7B19A2}"/>
          </ac:spMkLst>
        </pc:spChg>
        <pc:spChg chg="mod">
          <ac:chgData name="James Chapman" userId="3c8adc9b184aeb7d" providerId="LiveId" clId="{F944C92B-04B7-4239-AB78-9447E684F371}" dt="2025-05-16T05:05:40.913" v="3259" actId="20577"/>
          <ac:spMkLst>
            <pc:docMk/>
            <pc:sldMk cId="98994514" sldId="368"/>
            <ac:spMk id="7" creationId="{0D48C8FB-2ED8-520D-5826-073F8ACC75D3}"/>
          </ac:spMkLst>
        </pc:spChg>
      </pc:sldChg>
      <pc:sldChg chg="modSp add del mod">
        <pc:chgData name="James Chapman" userId="3c8adc9b184aeb7d" providerId="LiveId" clId="{F944C92B-04B7-4239-AB78-9447E684F371}" dt="2025-05-16T05:27:09.701" v="3714" actId="47"/>
        <pc:sldMkLst>
          <pc:docMk/>
          <pc:sldMk cId="1700482416" sldId="369"/>
        </pc:sldMkLst>
        <pc:spChg chg="mod">
          <ac:chgData name="James Chapman" userId="3c8adc9b184aeb7d" providerId="LiveId" clId="{F944C92B-04B7-4239-AB78-9447E684F371}" dt="2025-05-16T05:27:07.289" v="3713" actId="20577"/>
          <ac:spMkLst>
            <pc:docMk/>
            <pc:sldMk cId="1700482416" sldId="369"/>
            <ac:spMk id="7" creationId="{429D0DD2-416D-6560-B09F-6F240407A428}"/>
          </ac:spMkLst>
        </pc:spChg>
      </pc:sldChg>
      <pc:sldChg chg="modSp add del mod ord">
        <pc:chgData name="James Chapman" userId="3c8adc9b184aeb7d" providerId="LiveId" clId="{F944C92B-04B7-4239-AB78-9447E684F371}" dt="2025-05-16T01:47:40.075" v="540" actId="47"/>
        <pc:sldMkLst>
          <pc:docMk/>
          <pc:sldMk cId="862400730" sldId="370"/>
        </pc:sldMkLst>
        <pc:spChg chg="mod">
          <ac:chgData name="James Chapman" userId="3c8adc9b184aeb7d" providerId="LiveId" clId="{F944C92B-04B7-4239-AB78-9447E684F371}" dt="2025-05-16T01:44:51.075" v="523" actId="20577"/>
          <ac:spMkLst>
            <pc:docMk/>
            <pc:sldMk cId="862400730" sldId="370"/>
            <ac:spMk id="2" creationId="{76F75992-F20A-E7D7-81D3-69661985AB49}"/>
          </ac:spMkLst>
        </pc:spChg>
      </pc:sldChg>
      <pc:sldChg chg="modSp add mod ord">
        <pc:chgData name="James Chapman" userId="3c8adc9b184aeb7d" providerId="LiveId" clId="{F944C92B-04B7-4239-AB78-9447E684F371}" dt="2025-05-16T04:55:44.523" v="3024" actId="20577"/>
        <pc:sldMkLst>
          <pc:docMk/>
          <pc:sldMk cId="1560056004" sldId="371"/>
        </pc:sldMkLst>
        <pc:spChg chg="mod">
          <ac:chgData name="James Chapman" userId="3c8adc9b184aeb7d" providerId="LiveId" clId="{F944C92B-04B7-4239-AB78-9447E684F371}" dt="2025-05-16T02:35:21.788" v="1471"/>
          <ac:spMkLst>
            <pc:docMk/>
            <pc:sldMk cId="1560056004" sldId="371"/>
            <ac:spMk id="2" creationId="{37E2834F-732B-59DD-AA1B-497EB329EC05}"/>
          </ac:spMkLst>
        </pc:spChg>
        <pc:spChg chg="mod">
          <ac:chgData name="James Chapman" userId="3c8adc9b184aeb7d" providerId="LiveId" clId="{F944C92B-04B7-4239-AB78-9447E684F371}" dt="2025-05-16T04:55:44.523" v="3024" actId="20577"/>
          <ac:spMkLst>
            <pc:docMk/>
            <pc:sldMk cId="1560056004" sldId="371"/>
            <ac:spMk id="4" creationId="{16FA21D3-1E26-4C3C-1F52-0DF69659D9D6}"/>
          </ac:spMkLst>
        </pc:spChg>
      </pc:sldChg>
      <pc:sldChg chg="modSp add mod ord">
        <pc:chgData name="James Chapman" userId="3c8adc9b184aeb7d" providerId="LiveId" clId="{F944C92B-04B7-4239-AB78-9447E684F371}" dt="2025-05-16T05:20:33.563" v="3505" actId="313"/>
        <pc:sldMkLst>
          <pc:docMk/>
          <pc:sldMk cId="4142061067" sldId="372"/>
        </pc:sldMkLst>
        <pc:spChg chg="mod">
          <ac:chgData name="James Chapman" userId="3c8adc9b184aeb7d" providerId="LiveId" clId="{F944C92B-04B7-4239-AB78-9447E684F371}" dt="2025-05-16T05:09:22.243" v="3310" actId="20577"/>
          <ac:spMkLst>
            <pc:docMk/>
            <pc:sldMk cId="4142061067" sldId="372"/>
            <ac:spMk id="2" creationId="{7F1AC134-18F7-04A4-942E-B31157B42B24}"/>
          </ac:spMkLst>
        </pc:spChg>
        <pc:spChg chg="mod">
          <ac:chgData name="James Chapman" userId="3c8adc9b184aeb7d" providerId="LiveId" clId="{F944C92B-04B7-4239-AB78-9447E684F371}" dt="2025-05-16T05:20:33.563" v="3505" actId="313"/>
          <ac:spMkLst>
            <pc:docMk/>
            <pc:sldMk cId="4142061067" sldId="372"/>
            <ac:spMk id="4" creationId="{66C2BA7F-4F76-25F2-025B-2A6D8951F116}"/>
          </ac:spMkLst>
        </pc:spChg>
      </pc:sldChg>
      <pc:sldChg chg="add del">
        <pc:chgData name="James Chapman" userId="3c8adc9b184aeb7d" providerId="LiveId" clId="{F944C92B-04B7-4239-AB78-9447E684F371}" dt="2025-05-16T03:53:05.030" v="1908" actId="47"/>
        <pc:sldMkLst>
          <pc:docMk/>
          <pc:sldMk cId="2353823267" sldId="373"/>
        </pc:sldMkLst>
      </pc:sldChg>
      <pc:sldChg chg="add del">
        <pc:chgData name="James Chapman" userId="3c8adc9b184aeb7d" providerId="LiveId" clId="{F944C92B-04B7-4239-AB78-9447E684F371}" dt="2025-05-16T03:53:06.244" v="1909" actId="47"/>
        <pc:sldMkLst>
          <pc:docMk/>
          <pc:sldMk cId="2881795457" sldId="374"/>
        </pc:sldMkLst>
      </pc:sldChg>
      <pc:sldChg chg="add del">
        <pc:chgData name="James Chapman" userId="3c8adc9b184aeb7d" providerId="LiveId" clId="{F944C92B-04B7-4239-AB78-9447E684F371}" dt="2025-05-16T01:47:30.221" v="536" actId="47"/>
        <pc:sldMkLst>
          <pc:docMk/>
          <pc:sldMk cId="491799562" sldId="375"/>
        </pc:sldMkLst>
      </pc:sldChg>
      <pc:sldChg chg="add del">
        <pc:chgData name="James Chapman" userId="3c8adc9b184aeb7d" providerId="LiveId" clId="{F944C92B-04B7-4239-AB78-9447E684F371}" dt="2025-05-16T01:45:22.369" v="525"/>
        <pc:sldMkLst>
          <pc:docMk/>
          <pc:sldMk cId="1935451402" sldId="375"/>
        </pc:sldMkLst>
      </pc:sldChg>
      <pc:sldChg chg="add del">
        <pc:chgData name="James Chapman" userId="3c8adc9b184aeb7d" providerId="LiveId" clId="{F944C92B-04B7-4239-AB78-9447E684F371}" dt="2025-05-16T01:48:37.293" v="550" actId="47"/>
        <pc:sldMkLst>
          <pc:docMk/>
          <pc:sldMk cId="3718188732" sldId="376"/>
        </pc:sldMkLst>
      </pc:sldChg>
      <pc:sldChg chg="add del">
        <pc:chgData name="James Chapman" userId="3c8adc9b184aeb7d" providerId="LiveId" clId="{F944C92B-04B7-4239-AB78-9447E684F371}" dt="2025-05-16T01:47:20.358" v="534"/>
        <pc:sldMkLst>
          <pc:docMk/>
          <pc:sldMk cId="1036115295" sldId="377"/>
        </pc:sldMkLst>
      </pc:sldChg>
      <pc:sldChg chg="modSp add mod ord">
        <pc:chgData name="James Chapman" userId="3c8adc9b184aeb7d" providerId="LiveId" clId="{F944C92B-04B7-4239-AB78-9447E684F371}" dt="2025-05-16T03:28:59.400" v="1884" actId="20577"/>
        <pc:sldMkLst>
          <pc:docMk/>
          <pc:sldMk cId="1452326933" sldId="377"/>
        </pc:sldMkLst>
        <pc:spChg chg="mod">
          <ac:chgData name="James Chapman" userId="3c8adc9b184aeb7d" providerId="LiveId" clId="{F944C92B-04B7-4239-AB78-9447E684F371}" dt="2025-05-16T02:05:57.553" v="954" actId="20577"/>
          <ac:spMkLst>
            <pc:docMk/>
            <pc:sldMk cId="1452326933" sldId="377"/>
            <ac:spMk id="2" creationId="{4930C9A0-77FE-E7C5-5004-D590FA5A12D5}"/>
          </ac:spMkLst>
        </pc:spChg>
        <pc:spChg chg="mod">
          <ac:chgData name="James Chapman" userId="3c8adc9b184aeb7d" providerId="LiveId" clId="{F944C92B-04B7-4239-AB78-9447E684F371}" dt="2025-05-16T03:28:59.400" v="1884" actId="20577"/>
          <ac:spMkLst>
            <pc:docMk/>
            <pc:sldMk cId="1452326933" sldId="377"/>
            <ac:spMk id="4" creationId="{86700C66-69AE-0AAE-F2CF-69A4817E5166}"/>
          </ac:spMkLst>
        </pc:spChg>
      </pc:sldChg>
      <pc:sldChg chg="add del">
        <pc:chgData name="James Chapman" userId="3c8adc9b184aeb7d" providerId="LiveId" clId="{F944C92B-04B7-4239-AB78-9447E684F371}" dt="2025-05-16T01:47:41.377" v="541" actId="47"/>
        <pc:sldMkLst>
          <pc:docMk/>
          <pc:sldMk cId="4080635320" sldId="378"/>
        </pc:sldMkLst>
      </pc:sldChg>
      <pc:sldChg chg="add del">
        <pc:chgData name="James Chapman" userId="3c8adc9b184aeb7d" providerId="LiveId" clId="{F944C92B-04B7-4239-AB78-9447E684F371}" dt="2025-05-16T01:47:42.309" v="542" actId="47"/>
        <pc:sldMkLst>
          <pc:docMk/>
          <pc:sldMk cId="1809093" sldId="379"/>
        </pc:sldMkLst>
      </pc:sldChg>
      <pc:sldChg chg="modSp add del mod">
        <pc:chgData name="James Chapman" userId="3c8adc9b184aeb7d" providerId="LiveId" clId="{F944C92B-04B7-4239-AB78-9447E684F371}" dt="2025-05-16T07:20:25.417" v="3798" actId="20577"/>
        <pc:sldMkLst>
          <pc:docMk/>
          <pc:sldMk cId="2630571630" sldId="380"/>
        </pc:sldMkLst>
        <pc:spChg chg="mod">
          <ac:chgData name="James Chapman" userId="3c8adc9b184aeb7d" providerId="LiveId" clId="{F944C92B-04B7-4239-AB78-9447E684F371}" dt="2025-05-16T07:20:25.417" v="3798" actId="20577"/>
          <ac:spMkLst>
            <pc:docMk/>
            <pc:sldMk cId="2630571630" sldId="380"/>
            <ac:spMk id="4" creationId="{E318886D-0A47-9F3B-6F24-29CB17166C60}"/>
          </ac:spMkLst>
        </pc:spChg>
      </pc:sldChg>
      <pc:sldChg chg="modSp add mod">
        <pc:chgData name="James Chapman" userId="3c8adc9b184aeb7d" providerId="LiveId" clId="{F944C92B-04B7-4239-AB78-9447E684F371}" dt="2025-05-16T20:42:46.374" v="3960" actId="15"/>
        <pc:sldMkLst>
          <pc:docMk/>
          <pc:sldMk cId="853194643" sldId="381"/>
        </pc:sldMkLst>
        <pc:spChg chg="mod">
          <ac:chgData name="James Chapman" userId="3c8adc9b184aeb7d" providerId="LiveId" clId="{F944C92B-04B7-4239-AB78-9447E684F371}" dt="2025-05-16T02:04:37.151" v="927" actId="20577"/>
          <ac:spMkLst>
            <pc:docMk/>
            <pc:sldMk cId="853194643" sldId="381"/>
            <ac:spMk id="2" creationId="{B366A080-F243-82E2-38AF-F8D1F6DDC679}"/>
          </ac:spMkLst>
        </pc:spChg>
        <pc:spChg chg="mod">
          <ac:chgData name="James Chapman" userId="3c8adc9b184aeb7d" providerId="LiveId" clId="{F944C92B-04B7-4239-AB78-9447E684F371}" dt="2025-05-16T20:42:46.374" v="3960" actId="15"/>
          <ac:spMkLst>
            <pc:docMk/>
            <pc:sldMk cId="853194643" sldId="381"/>
            <ac:spMk id="4" creationId="{13FBB140-9690-44E3-97AA-86CF94688B62}"/>
          </ac:spMkLst>
        </pc:spChg>
      </pc:sldChg>
      <pc:sldChg chg="addSp delSp modSp add mod">
        <pc:chgData name="James Chapman" userId="3c8adc9b184aeb7d" providerId="LiveId" clId="{F944C92B-04B7-4239-AB78-9447E684F371}" dt="2025-05-16T04:44:36.293" v="2689" actId="255"/>
        <pc:sldMkLst>
          <pc:docMk/>
          <pc:sldMk cId="3784136469" sldId="382"/>
        </pc:sldMkLst>
        <pc:spChg chg="add del">
          <ac:chgData name="James Chapman" userId="3c8adc9b184aeb7d" providerId="LiveId" clId="{F944C92B-04B7-4239-AB78-9447E684F371}" dt="2025-05-16T04:38:14.995" v="2603" actId="22"/>
          <ac:spMkLst>
            <pc:docMk/>
            <pc:sldMk cId="3784136469" sldId="382"/>
            <ac:spMk id="6" creationId="{46FD2534-374F-DABC-6A93-A37C7115A4BF}"/>
          </ac:spMkLst>
        </pc:spChg>
        <pc:spChg chg="mod">
          <ac:chgData name="James Chapman" userId="3c8adc9b184aeb7d" providerId="LiveId" clId="{F944C92B-04B7-4239-AB78-9447E684F371}" dt="2025-05-16T04:44:36.293" v="2689" actId="255"/>
          <ac:spMkLst>
            <pc:docMk/>
            <pc:sldMk cId="3784136469" sldId="382"/>
            <ac:spMk id="7" creationId="{FB81E8B1-9D9C-1654-E104-6AF3A663A21D}"/>
          </ac:spMkLst>
        </pc:spChg>
        <pc:spChg chg="add del mod">
          <ac:chgData name="James Chapman" userId="3c8adc9b184aeb7d" providerId="LiveId" clId="{F944C92B-04B7-4239-AB78-9447E684F371}" dt="2025-05-16T04:38:45.519" v="2607" actId="22"/>
          <ac:spMkLst>
            <pc:docMk/>
            <pc:sldMk cId="3784136469" sldId="382"/>
            <ac:spMk id="9" creationId="{C18FD595-5D72-AFCB-C5DC-3F0BFA00377D}"/>
          </ac:spMkLst>
        </pc:spChg>
        <pc:spChg chg="add mod">
          <ac:chgData name="James Chapman" userId="3c8adc9b184aeb7d" providerId="LiveId" clId="{F944C92B-04B7-4239-AB78-9447E684F371}" dt="2025-05-16T04:44:21.720" v="2688" actId="1076"/>
          <ac:spMkLst>
            <pc:docMk/>
            <pc:sldMk cId="3784136469" sldId="382"/>
            <ac:spMk id="11" creationId="{0ADA0475-DDD4-1F6B-49CE-981EC3086635}"/>
          </ac:spMkLst>
        </pc:spChg>
        <pc:spChg chg="add mod">
          <ac:chgData name="James Chapman" userId="3c8adc9b184aeb7d" providerId="LiveId" clId="{F944C92B-04B7-4239-AB78-9447E684F371}" dt="2025-05-16T04:44:12.081" v="2686" actId="1076"/>
          <ac:spMkLst>
            <pc:docMk/>
            <pc:sldMk cId="3784136469" sldId="382"/>
            <ac:spMk id="12" creationId="{CEEB189E-607A-4658-31F1-71750A28729F}"/>
          </ac:spMkLst>
        </pc:spChg>
        <pc:spChg chg="add mod">
          <ac:chgData name="James Chapman" userId="3c8adc9b184aeb7d" providerId="LiveId" clId="{F944C92B-04B7-4239-AB78-9447E684F371}" dt="2025-05-16T04:44:16.804" v="2687" actId="1076"/>
          <ac:spMkLst>
            <pc:docMk/>
            <pc:sldMk cId="3784136469" sldId="382"/>
            <ac:spMk id="13" creationId="{AE208ECD-C0DD-FF52-B449-B8A1AD0EFDE1}"/>
          </ac:spMkLst>
        </pc:spChg>
      </pc:sldChg>
      <pc:sldChg chg="addSp delSp modSp add mod">
        <pc:chgData name="James Chapman" userId="3c8adc9b184aeb7d" providerId="LiveId" clId="{F944C92B-04B7-4239-AB78-9447E684F371}" dt="2025-05-16T02:48:03.423" v="1580" actId="207"/>
        <pc:sldMkLst>
          <pc:docMk/>
          <pc:sldMk cId="576910689" sldId="383"/>
        </pc:sldMkLst>
        <pc:spChg chg="mod">
          <ac:chgData name="James Chapman" userId="3c8adc9b184aeb7d" providerId="LiveId" clId="{F944C92B-04B7-4239-AB78-9447E684F371}" dt="2025-05-16T02:16:02.138" v="1196" actId="115"/>
          <ac:spMkLst>
            <pc:docMk/>
            <pc:sldMk cId="576910689" sldId="383"/>
            <ac:spMk id="2" creationId="{4DC5BEC7-9292-FFF1-AF8F-69620E314A0B}"/>
          </ac:spMkLst>
        </pc:spChg>
        <pc:spChg chg="add del mod">
          <ac:chgData name="James Chapman" userId="3c8adc9b184aeb7d" providerId="LiveId" clId="{F944C92B-04B7-4239-AB78-9447E684F371}" dt="2025-05-16T02:19:05.967" v="1224" actId="478"/>
          <ac:spMkLst>
            <pc:docMk/>
            <pc:sldMk cId="576910689" sldId="383"/>
            <ac:spMk id="3" creationId="{13E874A2-4C8F-651C-A610-AEDAC921E89E}"/>
          </ac:spMkLst>
        </pc:spChg>
        <pc:spChg chg="add mod">
          <ac:chgData name="James Chapman" userId="3c8adc9b184aeb7d" providerId="LiveId" clId="{F944C92B-04B7-4239-AB78-9447E684F371}" dt="2025-05-16T02:48:03.423" v="1580" actId="207"/>
          <ac:spMkLst>
            <pc:docMk/>
            <pc:sldMk cId="576910689" sldId="383"/>
            <ac:spMk id="6" creationId="{2B53EB68-B307-EC58-5C15-26B3F95BDF1E}"/>
          </ac:spMkLst>
        </pc:spChg>
        <pc:spChg chg="del mod">
          <ac:chgData name="James Chapman" userId="3c8adc9b184aeb7d" providerId="LiveId" clId="{F944C92B-04B7-4239-AB78-9447E684F371}" dt="2025-05-16T02:19:02.954" v="1223" actId="478"/>
          <ac:spMkLst>
            <pc:docMk/>
            <pc:sldMk cId="576910689" sldId="383"/>
            <ac:spMk id="7" creationId="{89EA4FD6-F854-2F69-5938-13A4E4FC555A}"/>
          </ac:spMkLst>
        </pc:spChg>
      </pc:sldChg>
      <pc:sldChg chg="add del">
        <pc:chgData name="James Chapman" userId="3c8adc9b184aeb7d" providerId="LiveId" clId="{F944C92B-04B7-4239-AB78-9447E684F371}" dt="2025-05-16T02:17:01.654" v="1210"/>
        <pc:sldMkLst>
          <pc:docMk/>
          <pc:sldMk cId="3767024307" sldId="384"/>
        </pc:sldMkLst>
      </pc:sldChg>
      <pc:sldChg chg="modSp add del">
        <pc:chgData name="James Chapman" userId="3c8adc9b184aeb7d" providerId="LiveId" clId="{F944C92B-04B7-4239-AB78-9447E684F371}" dt="2025-05-16T02:29:56.919" v="1363" actId="47"/>
        <pc:sldMkLst>
          <pc:docMk/>
          <pc:sldMk cId="4287768125" sldId="384"/>
        </pc:sldMkLst>
        <pc:spChg chg="mod">
          <ac:chgData name="James Chapman" userId="3c8adc9b184aeb7d" providerId="LiveId" clId="{F944C92B-04B7-4239-AB78-9447E684F371}" dt="2025-05-16T02:26:26.124" v="1327" actId="1076"/>
          <ac:spMkLst>
            <pc:docMk/>
            <pc:sldMk cId="4287768125" sldId="384"/>
            <ac:spMk id="7" creationId="{7926EAA4-FBE4-4216-2CC6-C7A8A8FA73AE}"/>
          </ac:spMkLst>
        </pc:spChg>
      </pc:sldChg>
      <pc:sldChg chg="addSp modSp add mod ord">
        <pc:chgData name="James Chapman" userId="3c8adc9b184aeb7d" providerId="LiveId" clId="{F944C92B-04B7-4239-AB78-9447E684F371}" dt="2025-05-16T02:29:46.805" v="1362"/>
        <pc:sldMkLst>
          <pc:docMk/>
          <pc:sldMk cId="1982846162" sldId="385"/>
        </pc:sldMkLst>
        <pc:spChg chg="mod">
          <ac:chgData name="James Chapman" userId="3c8adc9b184aeb7d" providerId="LiveId" clId="{F944C92B-04B7-4239-AB78-9447E684F371}" dt="2025-05-16T02:29:39.502" v="1360" actId="1076"/>
          <ac:spMkLst>
            <pc:docMk/>
            <pc:sldMk cId="1982846162" sldId="385"/>
            <ac:spMk id="3" creationId="{B9B6153C-C0A8-2817-1003-D88041E2D828}"/>
          </ac:spMkLst>
        </pc:spChg>
        <pc:spChg chg="add mod">
          <ac:chgData name="James Chapman" userId="3c8adc9b184aeb7d" providerId="LiveId" clId="{F944C92B-04B7-4239-AB78-9447E684F371}" dt="2025-05-16T02:27:39.053" v="1336" actId="1076"/>
          <ac:spMkLst>
            <pc:docMk/>
            <pc:sldMk cId="1982846162" sldId="385"/>
            <ac:spMk id="6" creationId="{3C912B39-C9D6-B6DC-8ABA-F348B41470F1}"/>
          </ac:spMkLst>
        </pc:spChg>
        <pc:spChg chg="add mod">
          <ac:chgData name="James Chapman" userId="3c8adc9b184aeb7d" providerId="LiveId" clId="{F944C92B-04B7-4239-AB78-9447E684F371}" dt="2025-05-16T02:29:24.640" v="1359" actId="1076"/>
          <ac:spMkLst>
            <pc:docMk/>
            <pc:sldMk cId="1982846162" sldId="385"/>
            <ac:spMk id="7" creationId="{9743A00F-954D-A0BF-829F-8F8E8248C295}"/>
          </ac:spMkLst>
        </pc:spChg>
      </pc:sldChg>
      <pc:sldChg chg="modSp add del mod ord">
        <pc:chgData name="James Chapman" userId="3c8adc9b184aeb7d" providerId="LiveId" clId="{F944C92B-04B7-4239-AB78-9447E684F371}" dt="2025-05-16T02:48:39.226" v="1584" actId="47"/>
        <pc:sldMkLst>
          <pc:docMk/>
          <pc:sldMk cId="3904044891" sldId="386"/>
        </pc:sldMkLst>
        <pc:spChg chg="mod">
          <ac:chgData name="James Chapman" userId="3c8adc9b184aeb7d" providerId="LiveId" clId="{F944C92B-04B7-4239-AB78-9447E684F371}" dt="2025-05-16T02:39:00.486" v="1534"/>
          <ac:spMkLst>
            <pc:docMk/>
            <pc:sldMk cId="3904044891" sldId="386"/>
            <ac:spMk id="2" creationId="{D8F72009-815C-03DF-AB65-652E807100A8}"/>
          </ac:spMkLst>
        </pc:spChg>
        <pc:spChg chg="mod">
          <ac:chgData name="James Chapman" userId="3c8adc9b184aeb7d" providerId="LiveId" clId="{F944C92B-04B7-4239-AB78-9447E684F371}" dt="2025-05-16T02:48:30.296" v="1583"/>
          <ac:spMkLst>
            <pc:docMk/>
            <pc:sldMk cId="3904044891" sldId="386"/>
            <ac:spMk id="3" creationId="{C607269C-E3F2-58C7-7B2E-76ECA176E9C2}"/>
          </ac:spMkLst>
        </pc:spChg>
      </pc:sldChg>
      <pc:sldChg chg="modSp add mod">
        <pc:chgData name="James Chapman" userId="3c8adc9b184aeb7d" providerId="LiveId" clId="{F944C92B-04B7-4239-AB78-9447E684F371}" dt="2025-05-16T03:57:30.187" v="1949" actId="13926"/>
        <pc:sldMkLst>
          <pc:docMk/>
          <pc:sldMk cId="132349489" sldId="387"/>
        </pc:sldMkLst>
        <pc:spChg chg="mod">
          <ac:chgData name="James Chapman" userId="3c8adc9b184aeb7d" providerId="LiveId" clId="{F944C92B-04B7-4239-AB78-9447E684F371}" dt="2025-05-16T03:57:30.187" v="1949" actId="13926"/>
          <ac:spMkLst>
            <pc:docMk/>
            <pc:sldMk cId="132349489" sldId="387"/>
            <ac:spMk id="3" creationId="{EC52923A-441A-974F-4DB3-AE3D9AC6008D}"/>
          </ac:spMkLst>
        </pc:spChg>
      </pc:sldChg>
      <pc:sldChg chg="addSp delSp modSp add del mod setBg">
        <pc:chgData name="James Chapman" userId="3c8adc9b184aeb7d" providerId="LiveId" clId="{F944C92B-04B7-4239-AB78-9447E684F371}" dt="2025-05-16T03:30:31.293" v="1887" actId="34807"/>
        <pc:sldMkLst>
          <pc:docMk/>
          <pc:sldMk cId="49058541" sldId="388"/>
        </pc:sldMkLst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49058541" sldId="388"/>
            <ac:spMk id="2" creationId="{33EDD71B-48FC-F6ED-3DC6-D5E014FB004C}"/>
          </ac:spMkLst>
        </pc:spChg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49058541" sldId="388"/>
            <ac:spMk id="4" creationId="{9A118C3E-6CEF-FBDD-4ABC-2D7613436F2F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49058541" sldId="388"/>
            <ac:spMk id="10" creationId="{C0763A76-9F1C-4FC5-82B7-DD475DA461B2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49058541" sldId="388"/>
            <ac:spMk id="12" creationId="{E81BF4F6-F2CF-4984-9D14-D6966D92F99F}"/>
          </ac:spMkLst>
        </pc:spChg>
        <pc:picChg chg="mod ord">
          <ac:chgData name="James Chapman" userId="3c8adc9b184aeb7d" providerId="LiveId" clId="{F944C92B-04B7-4239-AB78-9447E684F371}" dt="2025-05-16T03:30:31.293" v="1887" actId="34807"/>
          <ac:picMkLst>
            <pc:docMk/>
            <pc:sldMk cId="49058541" sldId="388"/>
            <ac:picMk id="5" creationId="{3735C30C-0A96-4C2E-8F92-D149B60F4F0B}"/>
          </ac:picMkLst>
        </pc:picChg>
      </pc:sldChg>
      <pc:sldChg chg="add del">
        <pc:chgData name="James Chapman" userId="3c8adc9b184aeb7d" providerId="LiveId" clId="{F944C92B-04B7-4239-AB78-9447E684F371}" dt="2025-05-16T02:41:53.408" v="1541"/>
        <pc:sldMkLst>
          <pc:docMk/>
          <pc:sldMk cId="916429377" sldId="388"/>
        </pc:sldMkLst>
      </pc:sldChg>
      <pc:sldChg chg="addSp delSp modSp add mod">
        <pc:chgData name="James Chapman" userId="3c8adc9b184aeb7d" providerId="LiveId" clId="{F944C92B-04B7-4239-AB78-9447E684F371}" dt="2025-05-16T05:21:23.783" v="3540" actId="20577"/>
        <pc:sldMkLst>
          <pc:docMk/>
          <pc:sldMk cId="3533967953" sldId="388"/>
        </pc:sldMkLst>
        <pc:spChg chg="mod">
          <ac:chgData name="James Chapman" userId="3c8adc9b184aeb7d" providerId="LiveId" clId="{F944C92B-04B7-4239-AB78-9447E684F371}" dt="2025-05-16T05:21:23.783" v="3540" actId="20577"/>
          <ac:spMkLst>
            <pc:docMk/>
            <pc:sldMk cId="3533967953" sldId="388"/>
            <ac:spMk id="2" creationId="{D60D3602-E111-96F9-A140-BCCE9716AD05}"/>
          </ac:spMkLst>
        </pc:spChg>
        <pc:spChg chg="mod">
          <ac:chgData name="James Chapman" userId="3c8adc9b184aeb7d" providerId="LiveId" clId="{F944C92B-04B7-4239-AB78-9447E684F371}" dt="2025-05-16T04:06:45.567" v="2089" actId="20577"/>
          <ac:spMkLst>
            <pc:docMk/>
            <pc:sldMk cId="3533967953" sldId="388"/>
            <ac:spMk id="7" creationId="{DB7D1959-F633-559D-4506-22FD8778A901}"/>
          </ac:spMkLst>
        </pc:spChg>
        <pc:grpChg chg="add mod">
          <ac:chgData name="James Chapman" userId="3c8adc9b184aeb7d" providerId="LiveId" clId="{F944C92B-04B7-4239-AB78-9447E684F371}" dt="2025-05-16T04:09:48.624" v="2112" actId="1076"/>
          <ac:grpSpMkLst>
            <pc:docMk/>
            <pc:sldMk cId="3533967953" sldId="388"/>
            <ac:grpSpMk id="16" creationId="{19DFFAC3-5CC9-30F3-66B1-48648D69DF73}"/>
          </ac:grpSpMkLst>
        </pc:grpChg>
        <pc:picChg chg="add del mod">
          <ac:chgData name="James Chapman" userId="3c8adc9b184aeb7d" providerId="LiveId" clId="{F944C92B-04B7-4239-AB78-9447E684F371}" dt="2025-05-16T04:04:00.851" v="1959" actId="478"/>
          <ac:picMkLst>
            <pc:docMk/>
            <pc:sldMk cId="3533967953" sldId="388"/>
            <ac:picMk id="1026" creationId="{FF9DE98E-4E94-62FD-9952-CF39D5A4F85E}"/>
          </ac:picMkLst>
        </pc:picChg>
        <pc:picChg chg="add mod">
          <ac:chgData name="James Chapman" userId="3c8adc9b184aeb7d" providerId="LiveId" clId="{F944C92B-04B7-4239-AB78-9447E684F371}" dt="2025-05-16T04:09:48.624" v="2112" actId="1076"/>
          <ac:picMkLst>
            <pc:docMk/>
            <pc:sldMk cId="3533967953" sldId="388"/>
            <ac:picMk id="1028" creationId="{BF58D4D5-49A2-9780-E454-50E7ADA07AB8}"/>
          </ac:picMkLst>
        </pc:picChg>
        <pc:inkChg chg="add del">
          <ac:chgData name="James Chapman" userId="3c8adc9b184aeb7d" providerId="LiveId" clId="{F944C92B-04B7-4239-AB78-9447E684F371}" dt="2025-05-16T04:07:05.114" v="2093" actId="9405"/>
          <ac:inkMkLst>
            <pc:docMk/>
            <pc:sldMk cId="3533967953" sldId="388"/>
            <ac:inkMk id="3" creationId="{FCBA6014-96CD-2E5B-CAB3-14D215761CAA}"/>
          </ac:inkMkLst>
        </pc:inkChg>
        <pc:inkChg chg="add del">
          <ac:chgData name="James Chapman" userId="3c8adc9b184aeb7d" providerId="LiveId" clId="{F944C92B-04B7-4239-AB78-9447E684F371}" dt="2025-05-16T04:07:17.092" v="2095" actId="9405"/>
          <ac:inkMkLst>
            <pc:docMk/>
            <pc:sldMk cId="3533967953" sldId="388"/>
            <ac:inkMk id="6" creationId="{E022F5E1-C112-8B05-4999-6056531A1BDC}"/>
          </ac:inkMkLst>
        </pc:inkChg>
        <pc:inkChg chg="add mod">
          <ac:chgData name="James Chapman" userId="3c8adc9b184aeb7d" providerId="LiveId" clId="{F944C92B-04B7-4239-AB78-9447E684F371}" dt="2025-05-16T04:09:48.624" v="2112" actId="1076"/>
          <ac:inkMkLst>
            <pc:docMk/>
            <pc:sldMk cId="3533967953" sldId="388"/>
            <ac:inkMk id="8" creationId="{A187C062-5961-811C-D734-2BE8AEEDADB1}"/>
          </ac:inkMkLst>
        </pc:inkChg>
        <pc:inkChg chg="add">
          <ac:chgData name="James Chapman" userId="3c8adc9b184aeb7d" providerId="LiveId" clId="{F944C92B-04B7-4239-AB78-9447E684F371}" dt="2025-05-16T04:07:29.670" v="2097" actId="9405"/>
          <ac:inkMkLst>
            <pc:docMk/>
            <pc:sldMk cId="3533967953" sldId="388"/>
            <ac:inkMk id="9" creationId="{17A0543C-BF23-BE0A-D9AB-C4C62362FA77}"/>
          </ac:inkMkLst>
        </pc:inkChg>
        <pc:inkChg chg="add del">
          <ac:chgData name="James Chapman" userId="3c8adc9b184aeb7d" providerId="LiveId" clId="{F944C92B-04B7-4239-AB78-9447E684F371}" dt="2025-05-16T04:07:30.552" v="2099" actId="9405"/>
          <ac:inkMkLst>
            <pc:docMk/>
            <pc:sldMk cId="3533967953" sldId="388"/>
            <ac:inkMk id="10" creationId="{96145B15-DE8C-C0DF-3BCE-CE774E7E9B4D}"/>
          </ac:inkMkLst>
        </pc:inkChg>
        <pc:inkChg chg="add del">
          <ac:chgData name="James Chapman" userId="3c8adc9b184aeb7d" providerId="LiveId" clId="{F944C92B-04B7-4239-AB78-9447E684F371}" dt="2025-05-16T04:07:33.495" v="2103" actId="9405"/>
          <ac:inkMkLst>
            <pc:docMk/>
            <pc:sldMk cId="3533967953" sldId="388"/>
            <ac:inkMk id="11" creationId="{700051C4-581C-76DA-1AC1-98D985C1758B}"/>
          </ac:inkMkLst>
        </pc:inkChg>
        <pc:inkChg chg="add del">
          <ac:chgData name="James Chapman" userId="3c8adc9b184aeb7d" providerId="LiveId" clId="{F944C92B-04B7-4239-AB78-9447E684F371}" dt="2025-05-16T04:07:32.932" v="2102" actId="9405"/>
          <ac:inkMkLst>
            <pc:docMk/>
            <pc:sldMk cId="3533967953" sldId="388"/>
            <ac:inkMk id="12" creationId="{FE390879-2447-7C8E-3750-1473D5B5364E}"/>
          </ac:inkMkLst>
        </pc:inkChg>
        <pc:inkChg chg="add del">
          <ac:chgData name="James Chapman" userId="3c8adc9b184aeb7d" providerId="LiveId" clId="{F944C92B-04B7-4239-AB78-9447E684F371}" dt="2025-05-16T04:08:04.555" v="2107" actId="9405"/>
          <ac:inkMkLst>
            <pc:docMk/>
            <pc:sldMk cId="3533967953" sldId="388"/>
            <ac:inkMk id="13" creationId="{14778F85-31A7-26A1-A9B7-14BC8CA2348A}"/>
          </ac:inkMkLst>
        </pc:inkChg>
        <pc:inkChg chg="add mod">
          <ac:chgData name="James Chapman" userId="3c8adc9b184aeb7d" providerId="LiveId" clId="{F944C92B-04B7-4239-AB78-9447E684F371}" dt="2025-05-16T04:09:48.624" v="2112" actId="1076"/>
          <ac:inkMkLst>
            <pc:docMk/>
            <pc:sldMk cId="3533967953" sldId="388"/>
            <ac:inkMk id="14" creationId="{3AD33AF1-306F-887D-4B21-366BA23D35CE}"/>
          </ac:inkMkLst>
        </pc:inkChg>
        <pc:inkChg chg="add mod">
          <ac:chgData name="James Chapman" userId="3c8adc9b184aeb7d" providerId="LiveId" clId="{F944C92B-04B7-4239-AB78-9447E684F371}" dt="2025-05-16T04:09:48.624" v="2112" actId="1076"/>
          <ac:inkMkLst>
            <pc:docMk/>
            <pc:sldMk cId="3533967953" sldId="388"/>
            <ac:inkMk id="15" creationId="{AEA0DAD1-056B-CFDE-535A-3760AE89AC2C}"/>
          </ac:inkMkLst>
        </pc:inkChg>
      </pc:sldChg>
      <pc:sldChg chg="addSp delSp modSp add del mod setBg">
        <pc:chgData name="James Chapman" userId="3c8adc9b184aeb7d" providerId="LiveId" clId="{F944C92B-04B7-4239-AB78-9447E684F371}" dt="2025-05-16T03:30:31.293" v="1887" actId="34807"/>
        <pc:sldMkLst>
          <pc:docMk/>
          <pc:sldMk cId="361259138" sldId="389"/>
        </pc:sldMkLst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361259138" sldId="389"/>
            <ac:spMk id="2" creationId="{4160BCCD-37C8-469D-3E78-222C8FD7CDF2}"/>
          </ac:spMkLst>
        </pc:spChg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361259138" sldId="389"/>
            <ac:spMk id="4" creationId="{F5873A8B-5593-071B-A3E7-6CF86D1503A1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361259138" sldId="389"/>
            <ac:spMk id="10" creationId="{C0763A76-9F1C-4FC5-82B7-DD475DA461B2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361259138" sldId="389"/>
            <ac:spMk id="12" creationId="{E81BF4F6-F2CF-4984-9D14-D6966D92F99F}"/>
          </ac:spMkLst>
        </pc:spChg>
        <pc:picChg chg="mod ord">
          <ac:chgData name="James Chapman" userId="3c8adc9b184aeb7d" providerId="LiveId" clId="{F944C92B-04B7-4239-AB78-9447E684F371}" dt="2025-05-16T03:30:31.293" v="1887" actId="34807"/>
          <ac:picMkLst>
            <pc:docMk/>
            <pc:sldMk cId="361259138" sldId="389"/>
            <ac:picMk id="5" creationId="{11F1E797-034A-4F6B-A780-AC6E080C9221}"/>
          </ac:picMkLst>
        </pc:picChg>
      </pc:sldChg>
      <pc:sldChg chg="new del">
        <pc:chgData name="James Chapman" userId="3c8adc9b184aeb7d" providerId="LiveId" clId="{F944C92B-04B7-4239-AB78-9447E684F371}" dt="2025-05-16T04:07:54.427" v="2105" actId="680"/>
        <pc:sldMkLst>
          <pc:docMk/>
          <pc:sldMk cId="555287210" sldId="389"/>
        </pc:sldMkLst>
      </pc:sldChg>
      <pc:sldChg chg="delSp modSp add mod">
        <pc:chgData name="James Chapman" userId="3c8adc9b184aeb7d" providerId="LiveId" clId="{F944C92B-04B7-4239-AB78-9447E684F371}" dt="2025-05-16T21:29:41.972" v="4665" actId="5793"/>
        <pc:sldMkLst>
          <pc:docMk/>
          <pc:sldMk cId="3675527165" sldId="389"/>
        </pc:sldMkLst>
        <pc:spChg chg="mod">
          <ac:chgData name="James Chapman" userId="3c8adc9b184aeb7d" providerId="LiveId" clId="{F944C92B-04B7-4239-AB78-9447E684F371}" dt="2025-05-16T05:21:36.899" v="3541"/>
          <ac:spMkLst>
            <pc:docMk/>
            <pc:sldMk cId="3675527165" sldId="389"/>
            <ac:spMk id="2" creationId="{87D6D877-9AAA-0AD6-49FD-FF3184357F26}"/>
          </ac:spMkLst>
        </pc:spChg>
        <pc:spChg chg="mod">
          <ac:chgData name="James Chapman" userId="3c8adc9b184aeb7d" providerId="LiveId" clId="{F944C92B-04B7-4239-AB78-9447E684F371}" dt="2025-05-16T21:29:41.972" v="4665" actId="5793"/>
          <ac:spMkLst>
            <pc:docMk/>
            <pc:sldMk cId="3675527165" sldId="389"/>
            <ac:spMk id="7" creationId="{BD169AA2-B47F-4A0A-4673-1DAE7FBE3503}"/>
          </ac:spMkLst>
        </pc:spChg>
        <pc:grpChg chg="del">
          <ac:chgData name="James Chapman" userId="3c8adc9b184aeb7d" providerId="LiveId" clId="{F944C92B-04B7-4239-AB78-9447E684F371}" dt="2025-05-16T04:17:41.310" v="2114" actId="478"/>
          <ac:grpSpMkLst>
            <pc:docMk/>
            <pc:sldMk cId="3675527165" sldId="389"/>
            <ac:grpSpMk id="16" creationId="{248433ED-3076-F93F-5B23-7F3B83ED23C6}"/>
          </ac:grpSpMkLst>
        </pc:grpChg>
      </pc:sldChg>
      <pc:sldChg chg="modSp add mod">
        <pc:chgData name="James Chapman" userId="3c8adc9b184aeb7d" providerId="LiveId" clId="{F944C92B-04B7-4239-AB78-9447E684F371}" dt="2025-05-16T21:29:09.955" v="4660" actId="5793"/>
        <pc:sldMkLst>
          <pc:docMk/>
          <pc:sldMk cId="674012392" sldId="390"/>
        </pc:sldMkLst>
        <pc:spChg chg="mod">
          <ac:chgData name="James Chapman" userId="3c8adc9b184aeb7d" providerId="LiveId" clId="{F944C92B-04B7-4239-AB78-9447E684F371}" dt="2025-05-16T05:25:55.756" v="3696"/>
          <ac:spMkLst>
            <pc:docMk/>
            <pc:sldMk cId="674012392" sldId="390"/>
            <ac:spMk id="2" creationId="{EA711EF1-CDB9-E943-EBB3-9E6FCD4981C8}"/>
          </ac:spMkLst>
        </pc:spChg>
        <pc:spChg chg="mod">
          <ac:chgData name="James Chapman" userId="3c8adc9b184aeb7d" providerId="LiveId" clId="{F944C92B-04B7-4239-AB78-9447E684F371}" dt="2025-05-16T21:29:09.955" v="4660" actId="5793"/>
          <ac:spMkLst>
            <pc:docMk/>
            <pc:sldMk cId="674012392" sldId="390"/>
            <ac:spMk id="7" creationId="{8BE7C902-AC5E-297F-7F2C-C27A3F0C64FF}"/>
          </ac:spMkLst>
        </pc:spChg>
      </pc:sldChg>
      <pc:sldChg chg="addSp delSp modSp add del mod setBg">
        <pc:chgData name="James Chapman" userId="3c8adc9b184aeb7d" providerId="LiveId" clId="{F944C92B-04B7-4239-AB78-9447E684F371}" dt="2025-05-16T03:30:31.293" v="1887" actId="34807"/>
        <pc:sldMkLst>
          <pc:docMk/>
          <pc:sldMk cId="1382112905" sldId="390"/>
        </pc:sldMkLst>
        <pc:spChg chg="mod ord">
          <ac:chgData name="James Chapman" userId="3c8adc9b184aeb7d" providerId="LiveId" clId="{F944C92B-04B7-4239-AB78-9447E684F371}" dt="2025-05-16T03:30:31.293" v="1887" actId="34807"/>
          <ac:spMkLst>
            <pc:docMk/>
            <pc:sldMk cId="1382112905" sldId="390"/>
            <ac:spMk id="2" creationId="{683E33CE-BC65-1F3A-4D55-D8E74D6ED599}"/>
          </ac:spMkLst>
        </pc:spChg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1382112905" sldId="390"/>
            <ac:spMk id="4" creationId="{9181C450-D495-354A-11D4-BB36C53695A1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1382112905" sldId="390"/>
            <ac:spMk id="10" creationId="{04812C46-200A-4DEB-A05E-3ED6C68C2387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1382112905" sldId="390"/>
            <ac:spMk id="12" creationId="{D1EA859B-E555-4109-94F3-6700E046E008}"/>
          </ac:spMkLst>
        </pc:spChg>
        <pc:picChg chg="mod">
          <ac:chgData name="James Chapman" userId="3c8adc9b184aeb7d" providerId="LiveId" clId="{F944C92B-04B7-4239-AB78-9447E684F371}" dt="2025-05-16T03:30:31.293" v="1887" actId="34807"/>
          <ac:picMkLst>
            <pc:docMk/>
            <pc:sldMk cId="1382112905" sldId="390"/>
            <ac:picMk id="5" creationId="{1136CECB-82A1-4F30-925E-348A5AD766AC}"/>
          </ac:picMkLst>
        </pc:picChg>
      </pc:sldChg>
      <pc:sldChg chg="addSp delSp modSp add del mod setBg">
        <pc:chgData name="James Chapman" userId="3c8adc9b184aeb7d" providerId="LiveId" clId="{F944C92B-04B7-4239-AB78-9447E684F371}" dt="2025-05-16T03:30:31.293" v="1887" actId="34807"/>
        <pc:sldMkLst>
          <pc:docMk/>
          <pc:sldMk cId="694421212" sldId="391"/>
        </pc:sldMkLst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694421212" sldId="391"/>
            <ac:spMk id="2" creationId="{D577CD54-366F-9B87-C8D3-97EA34B91889}"/>
          </ac:spMkLst>
        </pc:spChg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694421212" sldId="391"/>
            <ac:spMk id="4" creationId="{7A6373C5-3196-5627-ED4A-397D417BCB7A}"/>
          </ac:spMkLst>
        </pc:spChg>
        <pc:grpChg chg="add del">
          <ac:chgData name="James Chapman" userId="3c8adc9b184aeb7d" providerId="LiveId" clId="{F944C92B-04B7-4239-AB78-9447E684F371}" dt="2025-05-16T03:30:31.293" v="1887" actId="34807"/>
          <ac:grpSpMkLst>
            <pc:docMk/>
            <pc:sldMk cId="694421212" sldId="391"/>
            <ac:grpSpMk id="10" creationId="{6258F736-B256-8039-9DC6-F4E49A5C5AD5}"/>
          </ac:grpSpMkLst>
        </pc:grpChg>
        <pc:picChg chg="mod ord">
          <ac:chgData name="James Chapman" userId="3c8adc9b184aeb7d" providerId="LiveId" clId="{F944C92B-04B7-4239-AB78-9447E684F371}" dt="2025-05-16T03:30:31.293" v="1887" actId="34807"/>
          <ac:picMkLst>
            <pc:docMk/>
            <pc:sldMk cId="694421212" sldId="391"/>
            <ac:picMk id="5" creationId="{11C779EE-7093-428B-A337-2ACD79FCC4EB}"/>
          </ac:picMkLst>
        </pc:picChg>
      </pc:sldChg>
      <pc:sldChg chg="add del">
        <pc:chgData name="James Chapman" userId="3c8adc9b184aeb7d" providerId="LiveId" clId="{F944C92B-04B7-4239-AB78-9447E684F371}" dt="2025-05-16T04:22:41.220" v="2185"/>
        <pc:sldMkLst>
          <pc:docMk/>
          <pc:sldMk cId="842076272" sldId="391"/>
        </pc:sldMkLst>
      </pc:sldChg>
      <pc:sldChg chg="modSp add mod">
        <pc:chgData name="James Chapman" userId="3c8adc9b184aeb7d" providerId="LiveId" clId="{F944C92B-04B7-4239-AB78-9447E684F371}" dt="2025-05-16T21:30:03.084" v="4666" actId="255"/>
        <pc:sldMkLst>
          <pc:docMk/>
          <pc:sldMk cId="898507300" sldId="391"/>
        </pc:sldMkLst>
        <pc:spChg chg="mod">
          <ac:chgData name="James Chapman" userId="3c8adc9b184aeb7d" providerId="LiveId" clId="{F944C92B-04B7-4239-AB78-9447E684F371}" dt="2025-05-16T04:22:51.374" v="2197" actId="20577"/>
          <ac:spMkLst>
            <pc:docMk/>
            <pc:sldMk cId="898507300" sldId="391"/>
            <ac:spMk id="2" creationId="{4E303502-3422-0675-880F-C0D1EBBBF57F}"/>
          </ac:spMkLst>
        </pc:spChg>
        <pc:spChg chg="mod">
          <ac:chgData name="James Chapman" userId="3c8adc9b184aeb7d" providerId="LiveId" clId="{F944C92B-04B7-4239-AB78-9447E684F371}" dt="2025-05-16T21:30:03.084" v="4666" actId="255"/>
          <ac:spMkLst>
            <pc:docMk/>
            <pc:sldMk cId="898507300" sldId="391"/>
            <ac:spMk id="4" creationId="{53EBC877-9486-B279-83AE-996C9DC2C5D4}"/>
          </ac:spMkLst>
        </pc:spChg>
      </pc:sldChg>
      <pc:sldChg chg="addSp delSp modSp add del mod setBg">
        <pc:chgData name="James Chapman" userId="3c8adc9b184aeb7d" providerId="LiveId" clId="{F944C92B-04B7-4239-AB78-9447E684F371}" dt="2025-05-16T03:30:31.293" v="1887" actId="34807"/>
        <pc:sldMkLst>
          <pc:docMk/>
          <pc:sldMk cId="898526876" sldId="392"/>
        </pc:sldMkLst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898526876" sldId="392"/>
            <ac:spMk id="2" creationId="{63E6758A-E9CF-73E4-5C5F-25B108130E29}"/>
          </ac:spMkLst>
        </pc:spChg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898526876" sldId="392"/>
            <ac:spMk id="4" creationId="{2DBDE68C-949E-4DE7-501A-22B81ACD88BA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898526876" sldId="392"/>
            <ac:spMk id="10" creationId="{C0763A76-9F1C-4FC5-82B7-DD475DA461B2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898526876" sldId="392"/>
            <ac:spMk id="12" creationId="{E81BF4F6-F2CF-4984-9D14-D6966D92F99F}"/>
          </ac:spMkLst>
        </pc:spChg>
        <pc:picChg chg="mod ord">
          <ac:chgData name="James Chapman" userId="3c8adc9b184aeb7d" providerId="LiveId" clId="{F944C92B-04B7-4239-AB78-9447E684F371}" dt="2025-05-16T03:30:31.293" v="1887" actId="34807"/>
          <ac:picMkLst>
            <pc:docMk/>
            <pc:sldMk cId="898526876" sldId="392"/>
            <ac:picMk id="5" creationId="{58E55CA5-860D-4FDA-BD77-6B910F3D906C}"/>
          </ac:picMkLst>
        </pc:picChg>
      </pc:sldChg>
      <pc:sldChg chg="modSp add mod">
        <pc:chgData name="James Chapman" userId="3c8adc9b184aeb7d" providerId="LiveId" clId="{F944C92B-04B7-4239-AB78-9447E684F371}" dt="2025-05-16T20:40:37.159" v="3867" actId="20577"/>
        <pc:sldMkLst>
          <pc:docMk/>
          <pc:sldMk cId="2000547673" sldId="392"/>
        </pc:sldMkLst>
        <pc:spChg chg="mod">
          <ac:chgData name="James Chapman" userId="3c8adc9b184aeb7d" providerId="LiveId" clId="{F944C92B-04B7-4239-AB78-9447E684F371}" dt="2025-05-16T20:40:37.159" v="3867" actId="20577"/>
          <ac:spMkLst>
            <pc:docMk/>
            <pc:sldMk cId="2000547673" sldId="392"/>
            <ac:spMk id="7" creationId="{54F001AF-3084-1D65-7FBE-F83D6DC27766}"/>
          </ac:spMkLst>
        </pc:spChg>
      </pc:sldChg>
      <pc:sldChg chg="modSp add mod ord">
        <pc:chgData name="James Chapman" userId="3c8adc9b184aeb7d" providerId="LiveId" clId="{F944C92B-04B7-4239-AB78-9447E684F371}" dt="2025-05-16T05:04:35.269" v="3241" actId="115"/>
        <pc:sldMkLst>
          <pc:docMk/>
          <pc:sldMk cId="2516053358" sldId="393"/>
        </pc:sldMkLst>
        <pc:spChg chg="mod">
          <ac:chgData name="James Chapman" userId="3c8adc9b184aeb7d" providerId="LiveId" clId="{F944C92B-04B7-4239-AB78-9447E684F371}" dt="2025-05-16T05:04:35.269" v="3241" actId="115"/>
          <ac:spMkLst>
            <pc:docMk/>
            <pc:sldMk cId="2516053358" sldId="393"/>
            <ac:spMk id="7" creationId="{CA8704EF-11E3-F95D-2BF4-95CD7FF64F74}"/>
          </ac:spMkLst>
        </pc:spChg>
      </pc:sldChg>
      <pc:sldChg chg="addSp delSp modSp add del mod setBg">
        <pc:chgData name="James Chapman" userId="3c8adc9b184aeb7d" providerId="LiveId" clId="{F944C92B-04B7-4239-AB78-9447E684F371}" dt="2025-05-16T03:30:31.293" v="1887" actId="34807"/>
        <pc:sldMkLst>
          <pc:docMk/>
          <pc:sldMk cId="3643536778" sldId="393"/>
        </pc:sldMkLst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3643536778" sldId="393"/>
            <ac:spMk id="2" creationId="{5C49A5BB-7EB1-596A-6073-FDB9227E2828}"/>
          </ac:spMkLst>
        </pc:spChg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3643536778" sldId="393"/>
            <ac:spMk id="4" creationId="{4ACD99CB-9E9F-4905-6951-4225DEF56E66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3643536778" sldId="393"/>
            <ac:spMk id="10" creationId="{058A14AF-9FB5-4CC7-BA35-E8E85D3EDF0E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3643536778" sldId="393"/>
            <ac:spMk id="12" creationId="{3A9A4357-BD1D-4622-A4FE-766E6AB8DE84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3643536778" sldId="393"/>
            <ac:spMk id="14" creationId="{E659831F-0D9A-4C63-9EBB-8435B85A440F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3643536778" sldId="393"/>
            <ac:spMk id="16" creationId="{E6995CE5-F890-4ABA-82A2-26507CE8D2A3}"/>
          </ac:spMkLst>
        </pc:spChg>
        <pc:picChg chg="mod ord">
          <ac:chgData name="James Chapman" userId="3c8adc9b184aeb7d" providerId="LiveId" clId="{F944C92B-04B7-4239-AB78-9447E684F371}" dt="2025-05-16T03:30:31.293" v="1887" actId="34807"/>
          <ac:picMkLst>
            <pc:docMk/>
            <pc:sldMk cId="3643536778" sldId="393"/>
            <ac:picMk id="5" creationId="{2EAEFB2A-AFCC-4454-9C5B-E2576BB7F639}"/>
          </ac:picMkLst>
        </pc:picChg>
      </pc:sldChg>
      <pc:sldChg chg="modSp add mod ord">
        <pc:chgData name="James Chapman" userId="3c8adc9b184aeb7d" providerId="LiveId" clId="{F944C92B-04B7-4239-AB78-9447E684F371}" dt="2025-05-16T05:07:52.371" v="3298" actId="1076"/>
        <pc:sldMkLst>
          <pc:docMk/>
          <pc:sldMk cId="34689779" sldId="394"/>
        </pc:sldMkLst>
        <pc:spChg chg="mod">
          <ac:chgData name="James Chapman" userId="3c8adc9b184aeb7d" providerId="LiveId" clId="{F944C92B-04B7-4239-AB78-9447E684F371}" dt="2025-05-16T05:07:52.371" v="3298" actId="1076"/>
          <ac:spMkLst>
            <pc:docMk/>
            <pc:sldMk cId="34689779" sldId="394"/>
            <ac:spMk id="7" creationId="{084C3181-F611-70EE-D4F8-3F38E347DE1E}"/>
          </ac:spMkLst>
        </pc:spChg>
      </pc:sldChg>
      <pc:sldChg chg="addSp delSp modSp add del mod setBg">
        <pc:chgData name="James Chapman" userId="3c8adc9b184aeb7d" providerId="LiveId" clId="{F944C92B-04B7-4239-AB78-9447E684F371}" dt="2025-05-16T03:30:31.293" v="1887" actId="34807"/>
        <pc:sldMkLst>
          <pc:docMk/>
          <pc:sldMk cId="817780664" sldId="394"/>
        </pc:sldMkLst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817780664" sldId="394"/>
            <ac:spMk id="2" creationId="{0957BA74-A90D-47EF-7F06-52496B223D1C}"/>
          </ac:spMkLst>
        </pc:spChg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817780664" sldId="394"/>
            <ac:spMk id="4" creationId="{7439D6E7-B540-55E9-6563-2E89FC5C33E2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817780664" sldId="394"/>
            <ac:spMk id="10" creationId="{F13C74B1-5B17-4795-BED0-7140497B445A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817780664" sldId="394"/>
            <ac:spMk id="12" creationId="{D4974D33-8DC5-464E-8C6D-BE58F0669C17}"/>
          </ac:spMkLst>
        </pc:spChg>
        <pc:picChg chg="mod ord">
          <ac:chgData name="James Chapman" userId="3c8adc9b184aeb7d" providerId="LiveId" clId="{F944C92B-04B7-4239-AB78-9447E684F371}" dt="2025-05-16T03:30:31.293" v="1887" actId="34807"/>
          <ac:picMkLst>
            <pc:docMk/>
            <pc:sldMk cId="817780664" sldId="394"/>
            <ac:picMk id="5" creationId="{37A30E8B-2ED4-4272-8645-7FF99BE10122}"/>
          </ac:picMkLst>
        </pc:picChg>
      </pc:sldChg>
      <pc:sldChg chg="modSp add del">
        <pc:chgData name="James Chapman" userId="3c8adc9b184aeb7d" providerId="LiveId" clId="{F944C92B-04B7-4239-AB78-9447E684F371}" dt="2025-05-16T04:56:06.756" v="3026" actId="47"/>
        <pc:sldMkLst>
          <pc:docMk/>
          <pc:sldMk cId="4212475039" sldId="394"/>
        </pc:sldMkLst>
        <pc:spChg chg="mod">
          <ac:chgData name="James Chapman" userId="3c8adc9b184aeb7d" providerId="LiveId" clId="{F944C92B-04B7-4239-AB78-9447E684F371}" dt="2025-05-16T04:55:57.492" v="3025" actId="1076"/>
          <ac:spMkLst>
            <pc:docMk/>
            <pc:sldMk cId="4212475039" sldId="394"/>
            <ac:spMk id="4" creationId="{01C5BC82-9836-FE7B-705E-0A4178BB14C8}"/>
          </ac:spMkLst>
        </pc:spChg>
      </pc:sldChg>
      <pc:sldChg chg="add del">
        <pc:chgData name="James Chapman" userId="3c8adc9b184aeb7d" providerId="LiveId" clId="{F944C92B-04B7-4239-AB78-9447E684F371}" dt="2025-05-16T04:56:18.863" v="3029"/>
        <pc:sldMkLst>
          <pc:docMk/>
          <pc:sldMk cId="984907287" sldId="395"/>
        </pc:sldMkLst>
      </pc:sldChg>
      <pc:sldChg chg="addSp delSp modSp add del mod ord">
        <pc:chgData name="James Chapman" userId="3c8adc9b184aeb7d" providerId="LiveId" clId="{F944C92B-04B7-4239-AB78-9447E684F371}" dt="2025-05-16T05:10:59.249" v="3330" actId="47"/>
        <pc:sldMkLst>
          <pc:docMk/>
          <pc:sldMk cId="2111425991" sldId="395"/>
        </pc:sldMkLst>
        <pc:spChg chg="del mod">
          <ac:chgData name="James Chapman" userId="3c8adc9b184aeb7d" providerId="LiveId" clId="{F944C92B-04B7-4239-AB78-9447E684F371}" dt="2025-05-16T05:10:18.724" v="3313" actId="478"/>
          <ac:spMkLst>
            <pc:docMk/>
            <pc:sldMk cId="2111425991" sldId="395"/>
            <ac:spMk id="7" creationId="{E4188562-7811-0B1C-33A3-9F649F657E4C}"/>
          </ac:spMkLst>
        </pc:spChg>
        <pc:picChg chg="add mod">
          <ac:chgData name="James Chapman" userId="3c8adc9b184aeb7d" providerId="LiveId" clId="{F944C92B-04B7-4239-AB78-9447E684F371}" dt="2025-05-16T05:10:36.025" v="3319" actId="1076"/>
          <ac:picMkLst>
            <pc:docMk/>
            <pc:sldMk cId="2111425991" sldId="395"/>
            <ac:picMk id="6" creationId="{8A717629-5DB1-D4E5-8FF3-7CE29F565F14}"/>
          </ac:picMkLst>
        </pc:picChg>
      </pc:sldChg>
      <pc:sldChg chg="addSp delSp modSp add del mod setBg">
        <pc:chgData name="James Chapman" userId="3c8adc9b184aeb7d" providerId="LiveId" clId="{F944C92B-04B7-4239-AB78-9447E684F371}" dt="2025-05-16T03:30:31.293" v="1887" actId="34807"/>
        <pc:sldMkLst>
          <pc:docMk/>
          <pc:sldMk cId="4200171558" sldId="395"/>
        </pc:sldMkLst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4200171558" sldId="395"/>
            <ac:spMk id="2" creationId="{1C985693-90A8-F67A-5A4B-AFBCF7C1B3C8}"/>
          </ac:spMkLst>
        </pc:spChg>
        <pc:spChg chg="mod">
          <ac:chgData name="James Chapman" userId="3c8adc9b184aeb7d" providerId="LiveId" clId="{F944C92B-04B7-4239-AB78-9447E684F371}" dt="2025-05-16T03:30:31.293" v="1887" actId="34807"/>
          <ac:spMkLst>
            <pc:docMk/>
            <pc:sldMk cId="4200171558" sldId="395"/>
            <ac:spMk id="4" creationId="{335E877A-A063-2668-6F30-930510AFEDA8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4200171558" sldId="395"/>
            <ac:spMk id="10" creationId="{C0763A76-9F1C-4FC5-82B7-DD475DA461B2}"/>
          </ac:spMkLst>
        </pc:spChg>
        <pc:spChg chg="add del">
          <ac:chgData name="James Chapman" userId="3c8adc9b184aeb7d" providerId="LiveId" clId="{F944C92B-04B7-4239-AB78-9447E684F371}" dt="2025-05-16T03:30:31.293" v="1887" actId="34807"/>
          <ac:spMkLst>
            <pc:docMk/>
            <pc:sldMk cId="4200171558" sldId="395"/>
            <ac:spMk id="12" creationId="{E81BF4F6-F2CF-4984-9D14-D6966D92F99F}"/>
          </ac:spMkLst>
        </pc:spChg>
        <pc:picChg chg="mod ord">
          <ac:chgData name="James Chapman" userId="3c8adc9b184aeb7d" providerId="LiveId" clId="{F944C92B-04B7-4239-AB78-9447E684F371}" dt="2025-05-16T03:30:31.293" v="1887" actId="34807"/>
          <ac:picMkLst>
            <pc:docMk/>
            <pc:sldMk cId="4200171558" sldId="395"/>
            <ac:picMk id="5" creationId="{C2C6AD8A-9D2F-4088-B814-16DE8BFF0A8E}"/>
          </ac:picMkLst>
        </pc:picChg>
      </pc:sldChg>
      <pc:sldChg chg="modSp add mod">
        <pc:chgData name="James Chapman" userId="3c8adc9b184aeb7d" providerId="LiveId" clId="{F944C92B-04B7-4239-AB78-9447E684F371}" dt="2025-05-16T05:26:36.227" v="3710" actId="20577"/>
        <pc:sldMkLst>
          <pc:docMk/>
          <pc:sldMk cId="555808019" sldId="396"/>
        </pc:sldMkLst>
        <pc:spChg chg="mod">
          <ac:chgData name="James Chapman" userId="3c8adc9b184aeb7d" providerId="LiveId" clId="{F944C92B-04B7-4239-AB78-9447E684F371}" dt="2025-05-16T05:26:36.227" v="3710" actId="20577"/>
          <ac:spMkLst>
            <pc:docMk/>
            <pc:sldMk cId="555808019" sldId="396"/>
            <ac:spMk id="2" creationId="{04AF5BDC-2B4E-25E2-42F3-3A748C97DE90}"/>
          </ac:spMkLst>
        </pc:spChg>
      </pc:sldChg>
      <pc:sldChg chg="add del ord">
        <pc:chgData name="James Chapman" userId="3c8adc9b184aeb7d" providerId="LiveId" clId="{F944C92B-04B7-4239-AB78-9447E684F371}" dt="2025-05-16T05:26:18.626" v="3697" actId="47"/>
        <pc:sldMkLst>
          <pc:docMk/>
          <pc:sldMk cId="2099826110" sldId="397"/>
        </pc:sldMkLst>
      </pc:sldChg>
      <pc:sldChg chg="add del">
        <pc:chgData name="James Chapman" userId="3c8adc9b184aeb7d" providerId="LiveId" clId="{F944C92B-04B7-4239-AB78-9447E684F371}" dt="2025-05-16T05:10:20.424" v="3315"/>
        <pc:sldMkLst>
          <pc:docMk/>
          <pc:sldMk cId="1000552195" sldId="398"/>
        </pc:sldMkLst>
      </pc:sldChg>
      <pc:sldChg chg="addSp delSp modSp add mod">
        <pc:chgData name="James Chapman" userId="3c8adc9b184aeb7d" providerId="LiveId" clId="{F944C92B-04B7-4239-AB78-9447E684F371}" dt="2025-05-16T20:55:34.845" v="4241" actId="478"/>
        <pc:sldMkLst>
          <pc:docMk/>
          <pc:sldMk cId="1849238748" sldId="398"/>
        </pc:sldMkLst>
        <pc:spChg chg="mod">
          <ac:chgData name="James Chapman" userId="3c8adc9b184aeb7d" providerId="LiveId" clId="{F944C92B-04B7-4239-AB78-9447E684F371}" dt="2025-05-16T05:10:56.138" v="3329" actId="20577"/>
          <ac:spMkLst>
            <pc:docMk/>
            <pc:sldMk cId="1849238748" sldId="398"/>
            <ac:spMk id="2" creationId="{A9078F19-8228-26F0-F832-6469E3E5F418}"/>
          </ac:spMkLst>
        </pc:spChg>
        <pc:spChg chg="add mod ord">
          <ac:chgData name="James Chapman" userId="3c8adc9b184aeb7d" providerId="LiveId" clId="{F944C92B-04B7-4239-AB78-9447E684F371}" dt="2025-05-16T20:52:45.333" v="4218" actId="14100"/>
          <ac:spMkLst>
            <pc:docMk/>
            <pc:sldMk cId="1849238748" sldId="398"/>
            <ac:spMk id="8" creationId="{BBA679E8-558F-5F0E-F6AE-B536EA3093AD}"/>
          </ac:spMkLst>
        </pc:spChg>
        <pc:spChg chg="add mod">
          <ac:chgData name="James Chapman" userId="3c8adc9b184aeb7d" providerId="LiveId" clId="{F944C92B-04B7-4239-AB78-9447E684F371}" dt="2025-05-16T20:48:10.832" v="4137" actId="1076"/>
          <ac:spMkLst>
            <pc:docMk/>
            <pc:sldMk cId="1849238748" sldId="398"/>
            <ac:spMk id="9" creationId="{C4B738FE-42B0-3C5F-4B24-7138A7D80CA1}"/>
          </ac:spMkLst>
        </pc:spChg>
        <pc:spChg chg="add mod">
          <ac:chgData name="James Chapman" userId="3c8adc9b184aeb7d" providerId="LiveId" clId="{F944C92B-04B7-4239-AB78-9447E684F371}" dt="2025-05-16T20:48:50.783" v="4144" actId="14100"/>
          <ac:spMkLst>
            <pc:docMk/>
            <pc:sldMk cId="1849238748" sldId="398"/>
            <ac:spMk id="10" creationId="{42E2FE25-9C4D-E275-DBB6-C66B3B7F608C}"/>
          </ac:spMkLst>
        </pc:spChg>
        <pc:spChg chg="add mod">
          <ac:chgData name="James Chapman" userId="3c8adc9b184aeb7d" providerId="LiveId" clId="{F944C92B-04B7-4239-AB78-9447E684F371}" dt="2025-05-16T20:49:49.272" v="4181" actId="14100"/>
          <ac:spMkLst>
            <pc:docMk/>
            <pc:sldMk cId="1849238748" sldId="398"/>
            <ac:spMk id="11" creationId="{8E7F21A8-4258-6AFC-E764-7532C0C28F1B}"/>
          </ac:spMkLst>
        </pc:spChg>
        <pc:spChg chg="add mod">
          <ac:chgData name="James Chapman" userId="3c8adc9b184aeb7d" providerId="LiveId" clId="{F944C92B-04B7-4239-AB78-9447E684F371}" dt="2025-05-16T20:49:43.267" v="4180" actId="1076"/>
          <ac:spMkLst>
            <pc:docMk/>
            <pc:sldMk cId="1849238748" sldId="398"/>
            <ac:spMk id="12" creationId="{A6B718D7-F72E-CE76-8A72-D5E1C2A0A07C}"/>
          </ac:spMkLst>
        </pc:spChg>
        <pc:spChg chg="add mod">
          <ac:chgData name="James Chapman" userId="3c8adc9b184aeb7d" providerId="LiveId" clId="{F944C92B-04B7-4239-AB78-9447E684F371}" dt="2025-05-16T20:52:26.563" v="4214" actId="14100"/>
          <ac:spMkLst>
            <pc:docMk/>
            <pc:sldMk cId="1849238748" sldId="398"/>
            <ac:spMk id="13" creationId="{60556BB1-29B8-45C1-307F-CBD476F52D9B}"/>
          </ac:spMkLst>
        </pc:spChg>
        <pc:spChg chg="add mod ord">
          <ac:chgData name="James Chapman" userId="3c8adc9b184aeb7d" providerId="LiveId" clId="{F944C92B-04B7-4239-AB78-9447E684F371}" dt="2025-05-16T20:52:18.049" v="4213" actId="167"/>
          <ac:spMkLst>
            <pc:docMk/>
            <pc:sldMk cId="1849238748" sldId="398"/>
            <ac:spMk id="14" creationId="{87AECECB-9ADD-43E7-62A4-2D7A6391DD34}"/>
          </ac:spMkLst>
        </pc:spChg>
        <pc:spChg chg="add del mod">
          <ac:chgData name="James Chapman" userId="3c8adc9b184aeb7d" providerId="LiveId" clId="{F944C92B-04B7-4239-AB78-9447E684F371}" dt="2025-05-16T20:55:34.845" v="4241" actId="478"/>
          <ac:spMkLst>
            <pc:docMk/>
            <pc:sldMk cId="1849238748" sldId="398"/>
            <ac:spMk id="15" creationId="{A48B007E-0225-4E4A-1C3A-29A316B160F6}"/>
          </ac:spMkLst>
        </pc:spChg>
        <pc:picChg chg="del">
          <ac:chgData name="James Chapman" userId="3c8adc9b184aeb7d" providerId="LiveId" clId="{F944C92B-04B7-4239-AB78-9447E684F371}" dt="2025-05-16T20:43:36.965" v="3961" actId="478"/>
          <ac:picMkLst>
            <pc:docMk/>
            <pc:sldMk cId="1849238748" sldId="398"/>
            <ac:picMk id="6" creationId="{8935379D-1281-B732-E974-133B609C4470}"/>
          </ac:picMkLst>
        </pc:picChg>
        <pc:picChg chg="add mod ord">
          <ac:chgData name="James Chapman" userId="3c8adc9b184aeb7d" providerId="LiveId" clId="{F944C92B-04B7-4239-AB78-9447E684F371}" dt="2025-05-16T20:53:15.656" v="4222" actId="14100"/>
          <ac:picMkLst>
            <pc:docMk/>
            <pc:sldMk cId="1849238748" sldId="398"/>
            <ac:picMk id="7" creationId="{3221C5E5-3B7A-9F0A-2ECA-570D385EEC16}"/>
          </ac:picMkLst>
        </pc:picChg>
      </pc:sldChg>
      <pc:sldChg chg="addSp delSp modSp add mod">
        <pc:chgData name="James Chapman" userId="3c8adc9b184aeb7d" providerId="LiveId" clId="{F944C92B-04B7-4239-AB78-9447E684F371}" dt="2025-05-16T21:22:38.525" v="4521" actId="255"/>
        <pc:sldMkLst>
          <pc:docMk/>
          <pc:sldMk cId="2261096042" sldId="399"/>
        </pc:sldMkLst>
        <pc:spChg chg="mod">
          <ac:chgData name="James Chapman" userId="3c8adc9b184aeb7d" providerId="LiveId" clId="{F944C92B-04B7-4239-AB78-9447E684F371}" dt="2025-05-16T20:57:44.502" v="4285" actId="20577"/>
          <ac:spMkLst>
            <pc:docMk/>
            <pc:sldMk cId="2261096042" sldId="399"/>
            <ac:spMk id="2" creationId="{EF4C7B21-3F76-17D2-3656-DE3CA871CA7C}"/>
          </ac:spMkLst>
        </pc:spChg>
        <pc:spChg chg="add del mod">
          <ac:chgData name="James Chapman" userId="3c8adc9b184aeb7d" providerId="LiveId" clId="{F944C92B-04B7-4239-AB78-9447E684F371}" dt="2025-05-16T21:04:56.395" v="4304" actId="478"/>
          <ac:spMkLst>
            <pc:docMk/>
            <pc:sldMk cId="2261096042" sldId="399"/>
            <ac:spMk id="8" creationId="{3FBA4143-7747-1036-CF18-D809A7DEDD75}"/>
          </ac:spMkLst>
        </pc:spChg>
        <pc:spChg chg="add del mod">
          <ac:chgData name="James Chapman" userId="3c8adc9b184aeb7d" providerId="LiveId" clId="{F944C92B-04B7-4239-AB78-9447E684F371}" dt="2025-05-16T21:04:58.898" v="4306" actId="478"/>
          <ac:spMkLst>
            <pc:docMk/>
            <pc:sldMk cId="2261096042" sldId="399"/>
            <ac:spMk id="16" creationId="{B4D9C0CD-1865-C5DD-12CB-1B9CB2BDBF69}"/>
          </ac:spMkLst>
        </pc:spChg>
        <pc:spChg chg="add del mod">
          <ac:chgData name="James Chapman" userId="3c8adc9b184aeb7d" providerId="LiveId" clId="{F944C92B-04B7-4239-AB78-9447E684F371}" dt="2025-05-16T21:05:00.088" v="4307" actId="478"/>
          <ac:spMkLst>
            <pc:docMk/>
            <pc:sldMk cId="2261096042" sldId="399"/>
            <ac:spMk id="17" creationId="{34C25AE0-0846-28FE-D227-CD39C59AD62C}"/>
          </ac:spMkLst>
        </pc:spChg>
        <pc:spChg chg="add del mod">
          <ac:chgData name="James Chapman" userId="3c8adc9b184aeb7d" providerId="LiveId" clId="{F944C92B-04B7-4239-AB78-9447E684F371}" dt="2025-05-16T21:05:01.076" v="4308" actId="478"/>
          <ac:spMkLst>
            <pc:docMk/>
            <pc:sldMk cId="2261096042" sldId="399"/>
            <ac:spMk id="18" creationId="{E429928F-4A6C-CE8C-D6BD-73015FE6CF69}"/>
          </ac:spMkLst>
        </pc:spChg>
        <pc:spChg chg="add mod">
          <ac:chgData name="James Chapman" userId="3c8adc9b184aeb7d" providerId="LiveId" clId="{F944C92B-04B7-4239-AB78-9447E684F371}" dt="2025-05-16T21:22:38.525" v="4521" actId="255"/>
          <ac:spMkLst>
            <pc:docMk/>
            <pc:sldMk cId="2261096042" sldId="399"/>
            <ac:spMk id="19" creationId="{0A1B9F77-89B5-C64E-1019-03366144CFA1}"/>
          </ac:spMkLst>
        </pc:spChg>
        <pc:picChg chg="del">
          <ac:chgData name="James Chapman" userId="3c8adc9b184aeb7d" providerId="LiveId" clId="{F944C92B-04B7-4239-AB78-9447E684F371}" dt="2025-05-16T05:11:02.516" v="3332" actId="478"/>
          <ac:picMkLst>
            <pc:docMk/>
            <pc:sldMk cId="2261096042" sldId="399"/>
            <ac:picMk id="6" creationId="{080BBCC6-D5BD-83F6-1EC8-09FA7CD49D84}"/>
          </ac:picMkLst>
        </pc:picChg>
        <pc:picChg chg="add del mod">
          <ac:chgData name="James Chapman" userId="3c8adc9b184aeb7d" providerId="LiveId" clId="{F944C92B-04B7-4239-AB78-9447E684F371}" dt="2025-05-16T21:04:54.087" v="4303" actId="478"/>
          <ac:picMkLst>
            <pc:docMk/>
            <pc:sldMk cId="2261096042" sldId="399"/>
            <ac:picMk id="6" creationId="{BD53B133-F8FF-5B6D-91D5-8304839A3399}"/>
          </ac:picMkLst>
        </pc:picChg>
        <pc:picChg chg="add del">
          <ac:chgData name="James Chapman" userId="3c8adc9b184aeb7d" providerId="LiveId" clId="{F944C92B-04B7-4239-AB78-9447E684F371}" dt="2025-05-16T20:53:57.547" v="4223" actId="478"/>
          <ac:picMkLst>
            <pc:docMk/>
            <pc:sldMk cId="2261096042" sldId="399"/>
            <ac:picMk id="7" creationId="{A63650C6-2EFA-559E-9AE0-412F8F93CD2C}"/>
          </ac:picMkLst>
        </pc:picChg>
        <pc:picChg chg="add del mod">
          <ac:chgData name="James Chapman" userId="3c8adc9b184aeb7d" providerId="LiveId" clId="{F944C92B-04B7-4239-AB78-9447E684F371}" dt="2025-05-16T21:05:02.073" v="4309" actId="478"/>
          <ac:picMkLst>
            <pc:docMk/>
            <pc:sldMk cId="2261096042" sldId="399"/>
            <ac:picMk id="9" creationId="{02133E76-EE6F-A80A-98FB-1E106F4FF46C}"/>
          </ac:picMkLst>
        </pc:picChg>
        <pc:picChg chg="add del mod">
          <ac:chgData name="James Chapman" userId="3c8adc9b184aeb7d" providerId="LiveId" clId="{F944C92B-04B7-4239-AB78-9447E684F371}" dt="2025-05-16T20:55:11.640" v="4235" actId="22"/>
          <ac:picMkLst>
            <pc:docMk/>
            <pc:sldMk cId="2261096042" sldId="399"/>
            <ac:picMk id="11" creationId="{7ACC9A3A-76A7-3619-0F5A-E98CDB9A5A7F}"/>
          </ac:picMkLst>
        </pc:picChg>
        <pc:picChg chg="add del">
          <ac:chgData name="James Chapman" userId="3c8adc9b184aeb7d" providerId="LiveId" clId="{F944C92B-04B7-4239-AB78-9447E684F371}" dt="2025-05-16T20:55:16.128" v="4237" actId="478"/>
          <ac:picMkLst>
            <pc:docMk/>
            <pc:sldMk cId="2261096042" sldId="399"/>
            <ac:picMk id="13" creationId="{61A1E806-FF13-CF01-80DA-579F34B7518D}"/>
          </ac:picMkLst>
        </pc:picChg>
        <pc:picChg chg="add del">
          <ac:chgData name="James Chapman" userId="3c8adc9b184aeb7d" providerId="LiveId" clId="{F944C92B-04B7-4239-AB78-9447E684F371}" dt="2025-05-16T20:55:25.357" v="4239" actId="478"/>
          <ac:picMkLst>
            <pc:docMk/>
            <pc:sldMk cId="2261096042" sldId="399"/>
            <ac:picMk id="15" creationId="{5409BBD5-AC7E-93B0-16B1-F9FC349750F4}"/>
          </ac:picMkLst>
        </pc:picChg>
      </pc:sldChg>
      <pc:sldChg chg="addSp delSp modSp add mod ord">
        <pc:chgData name="James Chapman" userId="3c8adc9b184aeb7d" providerId="LiveId" clId="{F944C92B-04B7-4239-AB78-9447E684F371}" dt="2025-05-16T21:04:34.065" v="4297" actId="20578"/>
        <pc:sldMkLst>
          <pc:docMk/>
          <pc:sldMk cId="1319958635" sldId="400"/>
        </pc:sldMkLst>
        <pc:spChg chg="mod">
          <ac:chgData name="James Chapman" userId="3c8adc9b184aeb7d" providerId="LiveId" clId="{F944C92B-04B7-4239-AB78-9447E684F371}" dt="2025-05-16T05:20:57.296" v="3523" actId="20577"/>
          <ac:spMkLst>
            <pc:docMk/>
            <pc:sldMk cId="1319958635" sldId="400"/>
            <ac:spMk id="2" creationId="{ED624A77-ABC0-5146-8A98-E80057DDCC14}"/>
          </ac:spMkLst>
        </pc:spChg>
        <pc:spChg chg="add del mod">
          <ac:chgData name="James Chapman" userId="3c8adc9b184aeb7d" providerId="LiveId" clId="{F944C92B-04B7-4239-AB78-9447E684F371}" dt="2025-05-16T21:01:22.531" v="4293" actId="20577"/>
          <ac:spMkLst>
            <pc:docMk/>
            <pc:sldMk cId="1319958635" sldId="400"/>
            <ac:spMk id="4" creationId="{8C3D12BD-186F-38E3-498F-E64A6A676DB6}"/>
          </ac:spMkLst>
        </pc:spChg>
      </pc:sldChg>
      <pc:sldChg chg="modSp add mod">
        <pc:chgData name="James Chapman" userId="3c8adc9b184aeb7d" providerId="LiveId" clId="{F944C92B-04B7-4239-AB78-9447E684F371}" dt="2025-05-16T20:42:22.072" v="3933" actId="1076"/>
        <pc:sldMkLst>
          <pc:docMk/>
          <pc:sldMk cId="1730138319" sldId="401"/>
        </pc:sldMkLst>
        <pc:spChg chg="mod">
          <ac:chgData name="James Chapman" userId="3c8adc9b184aeb7d" providerId="LiveId" clId="{F944C92B-04B7-4239-AB78-9447E684F371}" dt="2025-05-16T20:42:22.072" v="3933" actId="1076"/>
          <ac:spMkLst>
            <pc:docMk/>
            <pc:sldMk cId="1730138319" sldId="401"/>
            <ac:spMk id="7" creationId="{37AAD9EB-D55D-FC1B-B1A4-34C928084201}"/>
          </ac:spMkLst>
        </pc:spChg>
      </pc:sldChg>
      <pc:sldChg chg="modSp add mod">
        <pc:chgData name="James Chapman" userId="3c8adc9b184aeb7d" providerId="LiveId" clId="{F944C92B-04B7-4239-AB78-9447E684F371}" dt="2025-05-16T05:29:37.671" v="3790" actId="20577"/>
        <pc:sldMkLst>
          <pc:docMk/>
          <pc:sldMk cId="78881262" sldId="402"/>
        </pc:sldMkLst>
        <pc:spChg chg="mod">
          <ac:chgData name="James Chapman" userId="3c8adc9b184aeb7d" providerId="LiveId" clId="{F944C92B-04B7-4239-AB78-9447E684F371}" dt="2025-05-16T05:29:37.671" v="3790" actId="20577"/>
          <ac:spMkLst>
            <pc:docMk/>
            <pc:sldMk cId="78881262" sldId="402"/>
            <ac:spMk id="4" creationId="{702672B4-E133-A484-0437-DF11A6F6F16B}"/>
          </ac:spMkLst>
        </pc:spChg>
      </pc:sldChg>
      <pc:sldChg chg="add del">
        <pc:chgData name="James Chapman" userId="3c8adc9b184aeb7d" providerId="LiveId" clId="{F944C92B-04B7-4239-AB78-9447E684F371}" dt="2025-05-16T05:27:24.903" v="3717"/>
        <pc:sldMkLst>
          <pc:docMk/>
          <pc:sldMk cId="275671960" sldId="402"/>
        </pc:sldMkLst>
      </pc:sldChg>
      <pc:sldChg chg="add">
        <pc:chgData name="James Chapman" userId="3c8adc9b184aeb7d" providerId="LiveId" clId="{F944C92B-04B7-4239-AB78-9447E684F371}" dt="2025-05-16T07:59:14.924" v="3801"/>
        <pc:sldMkLst>
          <pc:docMk/>
          <pc:sldMk cId="1746443992" sldId="403"/>
        </pc:sldMkLst>
      </pc:sldChg>
      <pc:sldChg chg="add del">
        <pc:chgData name="James Chapman" userId="3c8adc9b184aeb7d" providerId="LiveId" clId="{F944C92B-04B7-4239-AB78-9447E684F371}" dt="2025-05-16T21:04:36.193" v="4298"/>
        <pc:sldMkLst>
          <pc:docMk/>
          <pc:sldMk cId="2508209835" sldId="404"/>
        </pc:sldMkLst>
      </pc:sldChg>
      <pc:sldChg chg="add del ord">
        <pc:chgData name="James Chapman" userId="3c8adc9b184aeb7d" providerId="LiveId" clId="{F944C92B-04B7-4239-AB78-9447E684F371}" dt="2025-05-16T21:05:12.284" v="4311" actId="47"/>
        <pc:sldMkLst>
          <pc:docMk/>
          <pc:sldMk cId="2587521769" sldId="404"/>
        </pc:sldMkLst>
      </pc:sldChg>
      <pc:sldChg chg="add">
        <pc:chgData name="James Chapman" userId="3c8adc9b184aeb7d" providerId="LiveId" clId="{F944C92B-04B7-4239-AB78-9447E684F371}" dt="2025-05-16T21:04:51.232" v="4302"/>
        <pc:sldMkLst>
          <pc:docMk/>
          <pc:sldMk cId="3458906203" sldId="405"/>
        </pc:sldMkLst>
      </pc:sldChg>
      <pc:sldChg chg="addSp delSp modSp add mod">
        <pc:chgData name="James Chapman" userId="3c8adc9b184aeb7d" providerId="LiveId" clId="{F944C92B-04B7-4239-AB78-9447E684F371}" dt="2025-05-16T21:23:28.141" v="4534" actId="255"/>
        <pc:sldMkLst>
          <pc:docMk/>
          <pc:sldMk cId="2560239861" sldId="406"/>
        </pc:sldMkLst>
        <pc:spChg chg="add del mod">
          <ac:chgData name="James Chapman" userId="3c8adc9b184aeb7d" providerId="LiveId" clId="{F944C92B-04B7-4239-AB78-9447E684F371}" dt="2025-05-16T21:23:28.141" v="4534" actId="255"/>
          <ac:spMkLst>
            <pc:docMk/>
            <pc:sldMk cId="2560239861" sldId="406"/>
            <ac:spMk id="19" creationId="{730B7071-DAEE-4F26-B12F-123C4031EB43}"/>
          </ac:spMkLst>
        </pc:spChg>
        <pc:graphicFrameChg chg="add mod">
          <ac:chgData name="James Chapman" userId="3c8adc9b184aeb7d" providerId="LiveId" clId="{F944C92B-04B7-4239-AB78-9447E684F371}" dt="2025-05-16T21:09:27.398" v="4378" actId="12084"/>
          <ac:graphicFrameMkLst>
            <pc:docMk/>
            <pc:sldMk cId="2560239861" sldId="406"/>
            <ac:graphicFrameMk id="3" creationId="{4353E33E-9E6F-84BF-5FC7-5CD399406302}"/>
          </ac:graphicFrameMkLst>
        </pc:graphicFrameChg>
      </pc:sldChg>
      <pc:sldChg chg="modSp add mod">
        <pc:chgData name="James Chapman" userId="3c8adc9b184aeb7d" providerId="LiveId" clId="{F944C92B-04B7-4239-AB78-9447E684F371}" dt="2025-05-16T21:27:12.045" v="4639" actId="113"/>
        <pc:sldMkLst>
          <pc:docMk/>
          <pc:sldMk cId="4115699400" sldId="407"/>
        </pc:sldMkLst>
        <pc:spChg chg="mod">
          <ac:chgData name="James Chapman" userId="3c8adc9b184aeb7d" providerId="LiveId" clId="{F944C92B-04B7-4239-AB78-9447E684F371}" dt="2025-05-16T21:27:12.045" v="4639" actId="113"/>
          <ac:spMkLst>
            <pc:docMk/>
            <pc:sldMk cId="4115699400" sldId="407"/>
            <ac:spMk id="19" creationId="{9857877A-1389-3041-BFB1-662B9590AF7E}"/>
          </ac:spMkLst>
        </pc:spChg>
      </pc:sldChg>
      <pc:sldChg chg="addSp delSp modSp add mod">
        <pc:chgData name="James Chapman" userId="3c8adc9b184aeb7d" providerId="LiveId" clId="{F944C92B-04B7-4239-AB78-9447E684F371}" dt="2025-05-16T21:35:23.730" v="4696"/>
        <pc:sldMkLst>
          <pc:docMk/>
          <pc:sldMk cId="1667034987" sldId="408"/>
        </pc:sldMkLst>
        <pc:spChg chg="del mod">
          <ac:chgData name="James Chapman" userId="3c8adc9b184aeb7d" providerId="LiveId" clId="{F944C92B-04B7-4239-AB78-9447E684F371}" dt="2025-05-16T21:32:11.906" v="4669" actId="478"/>
          <ac:spMkLst>
            <pc:docMk/>
            <pc:sldMk cId="1667034987" sldId="408"/>
            <ac:spMk id="4" creationId="{B9328E40-FE8A-5645-AE2C-0BED6152C467}"/>
          </ac:spMkLst>
        </pc:spChg>
        <pc:spChg chg="add mod">
          <ac:chgData name="James Chapman" userId="3c8adc9b184aeb7d" providerId="LiveId" clId="{F944C92B-04B7-4239-AB78-9447E684F371}" dt="2025-05-16T21:35:23.730" v="4696"/>
          <ac:spMkLst>
            <pc:docMk/>
            <pc:sldMk cId="1667034987" sldId="408"/>
            <ac:spMk id="8" creationId="{CE632008-AB86-6031-654D-372D3C30CC88}"/>
          </ac:spMkLst>
        </pc:spChg>
        <pc:picChg chg="add mod">
          <ac:chgData name="James Chapman" userId="3c8adc9b184aeb7d" providerId="LiveId" clId="{F944C92B-04B7-4239-AB78-9447E684F371}" dt="2025-05-16T21:34:04.637" v="4682" actId="1076"/>
          <ac:picMkLst>
            <pc:docMk/>
            <pc:sldMk cId="1667034987" sldId="408"/>
            <ac:picMk id="5" creationId="{B9051C77-687C-D204-8720-8D882BB00271}"/>
          </ac:picMkLst>
        </pc:picChg>
        <pc:picChg chg="add del">
          <ac:chgData name="James Chapman" userId="3c8adc9b184aeb7d" providerId="LiveId" clId="{F944C92B-04B7-4239-AB78-9447E684F371}" dt="2025-05-16T21:33:47.782" v="4676" actId="478"/>
          <ac:picMkLst>
            <pc:docMk/>
            <pc:sldMk cId="1667034987" sldId="408"/>
            <ac:picMk id="7" creationId="{8B0C0D5B-3D9F-F070-98A3-889414D217A0}"/>
          </ac:picMkLst>
        </pc:picChg>
      </pc:sldChg>
      <pc:sldChg chg="add del">
        <pc:chgData name="James Chapman" userId="3c8adc9b184aeb7d" providerId="LiveId" clId="{F944C92B-04B7-4239-AB78-9447E684F371}" dt="2025-05-16T21:32:13.341" v="4671"/>
        <pc:sldMkLst>
          <pc:docMk/>
          <pc:sldMk cId="1754601265" sldId="409"/>
        </pc:sldMkLst>
      </pc:sldChg>
      <pc:sldChg chg="addSp delSp modSp add mod">
        <pc:chgData name="James Chapman" userId="3c8adc9b184aeb7d" providerId="LiveId" clId="{F944C92B-04B7-4239-AB78-9447E684F371}" dt="2025-05-16T21:42:50.563" v="4710" actId="1076"/>
        <pc:sldMkLst>
          <pc:docMk/>
          <pc:sldMk cId="3476678191" sldId="409"/>
        </pc:sldMkLst>
        <pc:picChg chg="add mod">
          <ac:chgData name="James Chapman" userId="3c8adc9b184aeb7d" providerId="LiveId" clId="{F944C92B-04B7-4239-AB78-9447E684F371}" dt="2025-05-16T21:42:50.563" v="4710" actId="1076"/>
          <ac:picMkLst>
            <pc:docMk/>
            <pc:sldMk cId="3476678191" sldId="409"/>
            <ac:picMk id="4" creationId="{05E9031B-5C50-24A8-6355-DAF3AA19320D}"/>
          </ac:picMkLst>
        </pc:picChg>
        <pc:picChg chg="del">
          <ac:chgData name="James Chapman" userId="3c8adc9b184aeb7d" providerId="LiveId" clId="{F944C92B-04B7-4239-AB78-9447E684F371}" dt="2025-05-16T21:33:53.479" v="4678" actId="478"/>
          <ac:picMkLst>
            <pc:docMk/>
            <pc:sldMk cId="3476678191" sldId="409"/>
            <ac:picMk id="5" creationId="{754A5EBD-D050-9700-AB74-7828F0164DCA}"/>
          </ac:picMkLst>
        </pc:picChg>
        <pc:picChg chg="add mod">
          <ac:chgData name="James Chapman" userId="3c8adc9b184aeb7d" providerId="LiveId" clId="{F944C92B-04B7-4239-AB78-9447E684F371}" dt="2025-05-16T21:42:43.895" v="4708" actId="1076"/>
          <ac:picMkLst>
            <pc:docMk/>
            <pc:sldMk cId="3476678191" sldId="409"/>
            <ac:picMk id="7" creationId="{583CD6A1-D055-AEA0-78BF-6F5C911B9BEA}"/>
          </ac:picMkLst>
        </pc:picChg>
      </pc:sldChg>
      <pc:sldChg chg="addSp delSp modSp add del mod">
        <pc:chgData name="James Chapman" userId="3c8adc9b184aeb7d" providerId="LiveId" clId="{F944C92B-04B7-4239-AB78-9447E684F371}" dt="2025-05-16T21:43:02.032" v="4711" actId="47"/>
        <pc:sldMkLst>
          <pc:docMk/>
          <pc:sldMk cId="1662698274" sldId="410"/>
        </pc:sldMkLst>
        <pc:picChg chg="del">
          <ac:chgData name="James Chapman" userId="3c8adc9b184aeb7d" providerId="LiveId" clId="{F944C92B-04B7-4239-AB78-9447E684F371}" dt="2025-05-16T21:42:17.908" v="4698" actId="478"/>
          <ac:picMkLst>
            <pc:docMk/>
            <pc:sldMk cId="1662698274" sldId="410"/>
            <ac:picMk id="4" creationId="{FB85D512-DEB2-D703-7C90-845A913737CB}"/>
          </ac:picMkLst>
        </pc:picChg>
        <pc:picChg chg="add mod">
          <ac:chgData name="James Chapman" userId="3c8adc9b184aeb7d" providerId="LiveId" clId="{F944C92B-04B7-4239-AB78-9447E684F371}" dt="2025-05-16T21:42:21.240" v="4700" actId="1076"/>
          <ac:picMkLst>
            <pc:docMk/>
            <pc:sldMk cId="1662698274" sldId="410"/>
            <ac:picMk id="5" creationId="{82FA6E61-59DE-CBF6-7566-242B9EBE3F1E}"/>
          </ac:picMkLst>
        </pc:picChg>
      </pc:sldChg>
    </pc:docChg>
  </pc:docChgLst>
  <pc:docChgLst>
    <pc:chgData name="James Chapman" userId="3c8adc9b184aeb7d" providerId="LiveId" clId="{62467BC0-E240-4C64-B7A3-B99B56447A0F}"/>
    <pc:docChg chg="undo redo custSel addSld delSld modSld sldOrd">
      <pc:chgData name="James Chapman" userId="3c8adc9b184aeb7d" providerId="LiveId" clId="{62467BC0-E240-4C64-B7A3-B99B56447A0F}" dt="2024-01-10T00:57:30.546" v="612"/>
      <pc:docMkLst>
        <pc:docMk/>
      </pc:docMkLst>
      <pc:sldChg chg="modSp mod setBg">
        <pc:chgData name="James Chapman" userId="3c8adc9b184aeb7d" providerId="LiveId" clId="{62467BC0-E240-4C64-B7A3-B99B56447A0F}" dt="2024-01-05T00:34:00.715" v="116"/>
        <pc:sldMkLst>
          <pc:docMk/>
          <pc:sldMk cId="2701187223" sldId="258"/>
        </pc:sldMkLst>
      </pc:sldChg>
      <pc:sldChg chg="del">
        <pc:chgData name="James Chapman" userId="3c8adc9b184aeb7d" providerId="LiveId" clId="{62467BC0-E240-4C64-B7A3-B99B56447A0F}" dt="2024-01-05T00:27:35.058" v="36" actId="47"/>
        <pc:sldMkLst>
          <pc:docMk/>
          <pc:sldMk cId="1284827297" sldId="304"/>
        </pc:sldMkLst>
      </pc:sldChg>
      <pc:sldChg chg="modSp del">
        <pc:chgData name="James Chapman" userId="3c8adc9b184aeb7d" providerId="LiveId" clId="{62467BC0-E240-4C64-B7A3-B99B56447A0F}" dt="2024-01-05T00:29:58.539" v="64" actId="47"/>
        <pc:sldMkLst>
          <pc:docMk/>
          <pc:sldMk cId="3286829841" sldId="310"/>
        </pc:sldMkLst>
      </pc:sldChg>
      <pc:sldChg chg="modSp mod">
        <pc:chgData name="James Chapman" userId="3c8adc9b184aeb7d" providerId="LiveId" clId="{62467BC0-E240-4C64-B7A3-B99B56447A0F}" dt="2024-01-05T01:04:57.697" v="491" actId="20577"/>
        <pc:sldMkLst>
          <pc:docMk/>
          <pc:sldMk cId="402052137" sldId="311"/>
        </pc:sldMkLst>
      </pc:sldChg>
      <pc:sldChg chg="addSp delSp modSp mod">
        <pc:chgData name="James Chapman" userId="3c8adc9b184aeb7d" providerId="LiveId" clId="{62467BC0-E240-4C64-B7A3-B99B56447A0F}" dt="2024-01-05T00:37:01.548" v="145"/>
        <pc:sldMkLst>
          <pc:docMk/>
          <pc:sldMk cId="2010720851" sldId="313"/>
        </pc:sldMkLst>
      </pc:sldChg>
      <pc:sldChg chg="addSp delSp modSp mod">
        <pc:chgData name="James Chapman" userId="3c8adc9b184aeb7d" providerId="LiveId" clId="{62467BC0-E240-4C64-B7A3-B99B56447A0F}" dt="2024-01-05T00:31:39.111" v="78"/>
        <pc:sldMkLst>
          <pc:docMk/>
          <pc:sldMk cId="2921777101" sldId="314"/>
        </pc:sldMkLst>
      </pc:sldChg>
      <pc:sldChg chg="addSp delSp modSp mod">
        <pc:chgData name="James Chapman" userId="3c8adc9b184aeb7d" providerId="LiveId" clId="{62467BC0-E240-4C64-B7A3-B99B56447A0F}" dt="2024-01-05T01:10:40.407" v="539" actId="20577"/>
        <pc:sldMkLst>
          <pc:docMk/>
          <pc:sldMk cId="4031888693" sldId="315"/>
        </pc:sldMkLst>
      </pc:sldChg>
      <pc:sldChg chg="modSp mod">
        <pc:chgData name="James Chapman" userId="3c8adc9b184aeb7d" providerId="LiveId" clId="{62467BC0-E240-4C64-B7A3-B99B56447A0F}" dt="2024-01-10T00:57:30.546" v="612"/>
        <pc:sldMkLst>
          <pc:docMk/>
          <pc:sldMk cId="2060156734" sldId="323"/>
        </pc:sldMkLst>
      </pc:sldChg>
      <pc:sldChg chg="modSp mod">
        <pc:chgData name="James Chapman" userId="3c8adc9b184aeb7d" providerId="LiveId" clId="{62467BC0-E240-4C64-B7A3-B99B56447A0F}" dt="2024-01-05T00:19:54.089" v="8"/>
        <pc:sldMkLst>
          <pc:docMk/>
          <pc:sldMk cId="2074926620" sldId="324"/>
        </pc:sldMkLst>
      </pc:sldChg>
      <pc:sldChg chg="modSp mod">
        <pc:chgData name="James Chapman" userId="3c8adc9b184aeb7d" providerId="LiveId" clId="{62467BC0-E240-4C64-B7A3-B99B56447A0F}" dt="2024-01-05T00:35:56.725" v="133" actId="1076"/>
        <pc:sldMkLst>
          <pc:docMk/>
          <pc:sldMk cId="1913984373" sldId="325"/>
        </pc:sldMkLst>
      </pc:sldChg>
      <pc:sldChg chg="addSp delSp modSp mod">
        <pc:chgData name="James Chapman" userId="3c8adc9b184aeb7d" providerId="LiveId" clId="{62467BC0-E240-4C64-B7A3-B99B56447A0F}" dt="2024-01-05T00:31:15.238" v="72"/>
        <pc:sldMkLst>
          <pc:docMk/>
          <pc:sldMk cId="2856152574" sldId="331"/>
        </pc:sldMkLst>
      </pc:sldChg>
      <pc:sldChg chg="addSp modSp">
        <pc:chgData name="James Chapman" userId="3c8adc9b184aeb7d" providerId="LiveId" clId="{62467BC0-E240-4C64-B7A3-B99B56447A0F}" dt="2024-01-05T00:37:23.137" v="153"/>
        <pc:sldMkLst>
          <pc:docMk/>
          <pc:sldMk cId="2772187934" sldId="332"/>
        </pc:sldMkLst>
      </pc:sldChg>
      <pc:sldChg chg="modSp mod">
        <pc:chgData name="James Chapman" userId="3c8adc9b184aeb7d" providerId="LiveId" clId="{62467BC0-E240-4C64-B7A3-B99B56447A0F}" dt="2024-01-05T00:36:13.971" v="136" actId="1076"/>
        <pc:sldMkLst>
          <pc:docMk/>
          <pc:sldMk cId="246820612" sldId="338"/>
        </pc:sldMkLst>
      </pc:sldChg>
      <pc:sldChg chg="addSp delSp modSp mod">
        <pc:chgData name="James Chapman" userId="3c8adc9b184aeb7d" providerId="LiveId" clId="{62467BC0-E240-4C64-B7A3-B99B56447A0F}" dt="2024-01-05T00:31:29.226" v="76"/>
        <pc:sldMkLst>
          <pc:docMk/>
          <pc:sldMk cId="1956879121" sldId="340"/>
        </pc:sldMkLst>
      </pc:sldChg>
      <pc:sldChg chg="addSp delSp modSp mod">
        <pc:chgData name="James Chapman" userId="3c8adc9b184aeb7d" providerId="LiveId" clId="{62467BC0-E240-4C64-B7A3-B99B56447A0F}" dt="2024-01-05T00:34:39.900" v="118"/>
        <pc:sldMkLst>
          <pc:docMk/>
          <pc:sldMk cId="4257917761" sldId="341"/>
        </pc:sldMkLst>
      </pc:sldChg>
      <pc:sldChg chg="addSp delSp modSp mod">
        <pc:chgData name="James Chapman" userId="3c8adc9b184aeb7d" providerId="LiveId" clId="{62467BC0-E240-4C64-B7A3-B99B56447A0F}" dt="2024-01-05T01:06:10.722" v="492" actId="20577"/>
        <pc:sldMkLst>
          <pc:docMk/>
          <pc:sldMk cId="1820247236" sldId="342"/>
        </pc:sldMkLst>
      </pc:sldChg>
      <pc:sldChg chg="addSp delSp modSp">
        <pc:chgData name="James Chapman" userId="3c8adc9b184aeb7d" providerId="LiveId" clId="{62467BC0-E240-4C64-B7A3-B99B56447A0F}" dt="2024-01-05T00:37:13.475" v="149"/>
        <pc:sldMkLst>
          <pc:docMk/>
          <pc:sldMk cId="2343984995" sldId="343"/>
        </pc:sldMkLst>
      </pc:sldChg>
      <pc:sldChg chg="addSp delSp modSp">
        <pc:chgData name="James Chapman" userId="3c8adc9b184aeb7d" providerId="LiveId" clId="{62467BC0-E240-4C64-B7A3-B99B56447A0F}" dt="2024-01-05T00:37:12.080" v="148"/>
        <pc:sldMkLst>
          <pc:docMk/>
          <pc:sldMk cId="992916824" sldId="346"/>
        </pc:sldMkLst>
      </pc:sldChg>
      <pc:sldChg chg="addSp delSp modSp mod setBg">
        <pc:chgData name="James Chapman" userId="3c8adc9b184aeb7d" providerId="LiveId" clId="{62467BC0-E240-4C64-B7A3-B99B56447A0F}" dt="2024-01-05T00:37:17.786" v="152"/>
        <pc:sldMkLst>
          <pc:docMk/>
          <pc:sldMk cId="3257313704" sldId="347"/>
        </pc:sldMkLst>
      </pc:sldChg>
      <pc:sldChg chg="addSp delSp modSp">
        <pc:chgData name="James Chapman" userId="3c8adc9b184aeb7d" providerId="LiveId" clId="{62467BC0-E240-4C64-B7A3-B99B56447A0F}" dt="2024-01-05T00:37:10.812" v="147"/>
        <pc:sldMkLst>
          <pc:docMk/>
          <pc:sldMk cId="1573006360" sldId="348"/>
        </pc:sldMkLst>
      </pc:sldChg>
      <pc:sldChg chg="addSp delSp modSp">
        <pc:chgData name="James Chapman" userId="3c8adc9b184aeb7d" providerId="LiveId" clId="{62467BC0-E240-4C64-B7A3-B99B56447A0F}" dt="2024-01-05T00:37:09.273" v="146"/>
        <pc:sldMkLst>
          <pc:docMk/>
          <pc:sldMk cId="1923123455" sldId="349"/>
        </pc:sldMkLst>
      </pc:sldChg>
      <pc:sldChg chg="addSp delSp modSp mod">
        <pc:chgData name="James Chapman" userId="3c8adc9b184aeb7d" providerId="LiveId" clId="{62467BC0-E240-4C64-B7A3-B99B56447A0F}" dt="2024-01-05T00:39:05.926" v="174" actId="20577"/>
        <pc:sldMkLst>
          <pc:docMk/>
          <pc:sldMk cId="2086185923" sldId="350"/>
        </pc:sldMkLst>
      </pc:sldChg>
      <pc:sldChg chg="addSp delSp modSp add mod ord">
        <pc:chgData name="James Chapman" userId="3c8adc9b184aeb7d" providerId="LiveId" clId="{62467BC0-E240-4C64-B7A3-B99B56447A0F}" dt="2024-01-05T00:27:22.149" v="35" actId="1076"/>
        <pc:sldMkLst>
          <pc:docMk/>
          <pc:sldMk cId="4276011799" sldId="351"/>
        </pc:sldMkLst>
      </pc:sldChg>
      <pc:sldChg chg="addSp delSp modSp add mod">
        <pc:chgData name="James Chapman" userId="3c8adc9b184aeb7d" providerId="LiveId" clId="{62467BC0-E240-4C64-B7A3-B99B56447A0F}" dt="2024-01-05T00:59:53.535" v="390" actId="1076"/>
        <pc:sldMkLst>
          <pc:docMk/>
          <pc:sldMk cId="4293448143" sldId="352"/>
        </pc:sldMkLst>
      </pc:sldChg>
      <pc:sldChg chg="modSp add del mod">
        <pc:chgData name="James Chapman" userId="3c8adc9b184aeb7d" providerId="LiveId" clId="{62467BC0-E240-4C64-B7A3-B99B56447A0F}" dt="2024-01-05T00:44:04.325" v="306" actId="47"/>
        <pc:sldMkLst>
          <pc:docMk/>
          <pc:sldMk cId="671520531" sldId="353"/>
        </pc:sldMkLst>
      </pc:sldChg>
      <pc:sldChg chg="add del">
        <pc:chgData name="James Chapman" userId="3c8adc9b184aeb7d" providerId="LiveId" clId="{62467BC0-E240-4C64-B7A3-B99B56447A0F}" dt="2024-01-05T00:27:49.945" v="43"/>
        <pc:sldMkLst>
          <pc:docMk/>
          <pc:sldMk cId="2178647241" sldId="353"/>
        </pc:sldMkLst>
      </pc:sldChg>
      <pc:sldChg chg="add del ord">
        <pc:chgData name="James Chapman" userId="3c8adc9b184aeb7d" providerId="LiveId" clId="{62467BC0-E240-4C64-B7A3-B99B56447A0F}" dt="2024-01-05T00:35:23.559" v="131" actId="47"/>
        <pc:sldMkLst>
          <pc:docMk/>
          <pc:sldMk cId="3550566368" sldId="353"/>
        </pc:sldMkLst>
      </pc:sldChg>
      <pc:sldChg chg="add del">
        <pc:chgData name="James Chapman" userId="3c8adc9b184aeb7d" providerId="LiveId" clId="{62467BC0-E240-4C64-B7A3-B99B56447A0F}" dt="2024-01-05T00:28:31.959" v="51"/>
        <pc:sldMkLst>
          <pc:docMk/>
          <pc:sldMk cId="4205631542" sldId="353"/>
        </pc:sldMkLst>
      </pc:sldChg>
      <pc:sldChg chg="addSp delSp modSp add del mod">
        <pc:chgData name="James Chapman" userId="3c8adc9b184aeb7d" providerId="LiveId" clId="{62467BC0-E240-4C64-B7A3-B99B56447A0F}" dt="2024-01-05T00:46:05.772" v="317" actId="47"/>
        <pc:sldMkLst>
          <pc:docMk/>
          <pc:sldMk cId="4292157514" sldId="353"/>
        </pc:sldMkLst>
      </pc:sldChg>
    </pc:docChg>
  </pc:docChgLst>
  <pc:docChgLst>
    <pc:chgData name="James Chapman" userId="3c8adc9b184aeb7d" providerId="LiveId" clId="{2E6469F4-6532-45EA-B07D-5D9E75353C95}"/>
    <pc:docChg chg="undo redo custSel addSld delSld modSld sldOrd">
      <pc:chgData name="James Chapman" userId="3c8adc9b184aeb7d" providerId="LiveId" clId="{2E6469F4-6532-45EA-B07D-5D9E75353C95}" dt="2023-12-19T19:24:36.001" v="7982" actId="1076"/>
      <pc:docMkLst>
        <pc:docMk/>
      </pc:docMkLst>
      <pc:sldChg chg="modSp mod">
        <pc:chgData name="James Chapman" userId="3c8adc9b184aeb7d" providerId="LiveId" clId="{2E6469F4-6532-45EA-B07D-5D9E75353C95}" dt="2023-12-19T19:21:31.557" v="7953" actId="1076"/>
        <pc:sldMkLst>
          <pc:docMk/>
          <pc:sldMk cId="2701187223" sldId="258"/>
        </pc:sldMkLst>
      </pc:sldChg>
      <pc:sldChg chg="modSp del mod">
        <pc:chgData name="James Chapman" userId="3c8adc9b184aeb7d" providerId="LiveId" clId="{2E6469F4-6532-45EA-B07D-5D9E75353C95}" dt="2023-12-07T23:56:12.384" v="6345" actId="47"/>
        <pc:sldMkLst>
          <pc:docMk/>
          <pc:sldMk cId="837688905" sldId="260"/>
        </pc:sldMkLst>
      </pc:sldChg>
      <pc:sldChg chg="add del">
        <pc:chgData name="James Chapman" userId="3c8adc9b184aeb7d" providerId="LiveId" clId="{2E6469F4-6532-45EA-B07D-5D9E75353C95}" dt="2023-12-05T00:44:45.102" v="27" actId="47"/>
        <pc:sldMkLst>
          <pc:docMk/>
          <pc:sldMk cId="2469831657" sldId="265"/>
        </pc:sldMkLst>
      </pc:sldChg>
      <pc:sldChg chg="add del">
        <pc:chgData name="James Chapman" userId="3c8adc9b184aeb7d" providerId="LiveId" clId="{2E6469F4-6532-45EA-B07D-5D9E75353C95}" dt="2023-12-05T00:44:33.190" v="24" actId="47"/>
        <pc:sldMkLst>
          <pc:docMk/>
          <pc:sldMk cId="4036829697" sldId="266"/>
        </pc:sldMkLst>
      </pc:sldChg>
      <pc:sldChg chg="del">
        <pc:chgData name="James Chapman" userId="3c8adc9b184aeb7d" providerId="LiveId" clId="{2E6469F4-6532-45EA-B07D-5D9E75353C95}" dt="2023-12-05T00:44:42.313" v="25" actId="47"/>
        <pc:sldMkLst>
          <pc:docMk/>
          <pc:sldMk cId="138321427" sldId="268"/>
        </pc:sldMkLst>
      </pc:sldChg>
      <pc:sldChg chg="del">
        <pc:chgData name="James Chapman" userId="3c8adc9b184aeb7d" providerId="LiveId" clId="{2E6469F4-6532-45EA-B07D-5D9E75353C95}" dt="2023-12-05T00:44:30.299" v="22" actId="47"/>
        <pc:sldMkLst>
          <pc:docMk/>
          <pc:sldMk cId="3587497408" sldId="270"/>
        </pc:sldMkLst>
      </pc:sldChg>
      <pc:sldChg chg="del">
        <pc:chgData name="James Chapman" userId="3c8adc9b184aeb7d" providerId="LiveId" clId="{2E6469F4-6532-45EA-B07D-5D9E75353C95}" dt="2023-12-05T00:44:27.546" v="20" actId="47"/>
        <pc:sldMkLst>
          <pc:docMk/>
          <pc:sldMk cId="220873323" sldId="275"/>
        </pc:sldMkLst>
      </pc:sldChg>
      <pc:sldChg chg="del">
        <pc:chgData name="James Chapman" userId="3c8adc9b184aeb7d" providerId="LiveId" clId="{2E6469F4-6532-45EA-B07D-5D9E75353C95}" dt="2023-12-05T00:44:14.437" v="17" actId="47"/>
        <pc:sldMkLst>
          <pc:docMk/>
          <pc:sldMk cId="2334438435" sldId="278"/>
        </pc:sldMkLst>
      </pc:sldChg>
      <pc:sldChg chg="del">
        <pc:chgData name="James Chapman" userId="3c8adc9b184aeb7d" providerId="LiveId" clId="{2E6469F4-6532-45EA-B07D-5D9E75353C95}" dt="2023-12-05T00:44:04.410" v="15" actId="47"/>
        <pc:sldMkLst>
          <pc:docMk/>
          <pc:sldMk cId="2255664519" sldId="279"/>
        </pc:sldMkLst>
      </pc:sldChg>
      <pc:sldChg chg="del">
        <pc:chgData name="James Chapman" userId="3c8adc9b184aeb7d" providerId="LiveId" clId="{2E6469F4-6532-45EA-B07D-5D9E75353C95}" dt="2023-12-05T00:43:58.310" v="10" actId="47"/>
        <pc:sldMkLst>
          <pc:docMk/>
          <pc:sldMk cId="1676371674" sldId="280"/>
        </pc:sldMkLst>
      </pc:sldChg>
      <pc:sldChg chg="addSp delSp modSp del mod ord">
        <pc:chgData name="James Chapman" userId="3c8adc9b184aeb7d" providerId="LiveId" clId="{2E6469F4-6532-45EA-B07D-5D9E75353C95}" dt="2023-12-07T22:16:32.155" v="5474" actId="47"/>
        <pc:sldMkLst>
          <pc:docMk/>
          <pc:sldMk cId="489246239" sldId="281"/>
        </pc:sldMkLst>
      </pc:sldChg>
      <pc:sldChg chg="del">
        <pc:chgData name="James Chapman" userId="3c8adc9b184aeb7d" providerId="LiveId" clId="{2E6469F4-6532-45EA-B07D-5D9E75353C95}" dt="2023-12-05T00:43:49.560" v="7" actId="47"/>
        <pc:sldMkLst>
          <pc:docMk/>
          <pc:sldMk cId="3005234619" sldId="283"/>
        </pc:sldMkLst>
      </pc:sldChg>
      <pc:sldChg chg="del">
        <pc:chgData name="James Chapman" userId="3c8adc9b184aeb7d" providerId="LiveId" clId="{2E6469F4-6532-45EA-B07D-5D9E75353C95}" dt="2023-12-05T00:43:46.016" v="6" actId="47"/>
        <pc:sldMkLst>
          <pc:docMk/>
          <pc:sldMk cId="1452920614" sldId="284"/>
        </pc:sldMkLst>
      </pc:sldChg>
      <pc:sldChg chg="addSp modSp del mod">
        <pc:chgData name="James Chapman" userId="3c8adc9b184aeb7d" providerId="LiveId" clId="{2E6469F4-6532-45EA-B07D-5D9E75353C95}" dt="2023-12-07T23:36:50.136" v="6161" actId="47"/>
        <pc:sldMkLst>
          <pc:docMk/>
          <pc:sldMk cId="1797986530" sldId="286"/>
        </pc:sldMkLst>
      </pc:sldChg>
      <pc:sldChg chg="delSp del ord">
        <pc:chgData name="James Chapman" userId="3c8adc9b184aeb7d" providerId="LiveId" clId="{2E6469F4-6532-45EA-B07D-5D9E75353C95}" dt="2023-12-07T21:26:19.369" v="3445" actId="47"/>
        <pc:sldMkLst>
          <pc:docMk/>
          <pc:sldMk cId="4107111392" sldId="288"/>
        </pc:sldMkLst>
      </pc:sldChg>
      <pc:sldChg chg="del ord">
        <pc:chgData name="James Chapman" userId="3c8adc9b184aeb7d" providerId="LiveId" clId="{2E6469F4-6532-45EA-B07D-5D9E75353C95}" dt="2023-12-07T21:26:17.871" v="3444" actId="47"/>
        <pc:sldMkLst>
          <pc:docMk/>
          <pc:sldMk cId="1894991976" sldId="289"/>
        </pc:sldMkLst>
      </pc:sldChg>
      <pc:sldChg chg="del">
        <pc:chgData name="James Chapman" userId="3c8adc9b184aeb7d" providerId="LiveId" clId="{2E6469F4-6532-45EA-B07D-5D9E75353C95}" dt="2023-12-07T03:26:52.595" v="1278" actId="47"/>
        <pc:sldMkLst>
          <pc:docMk/>
          <pc:sldMk cId="217600378" sldId="290"/>
        </pc:sldMkLst>
      </pc:sldChg>
      <pc:sldChg chg="del">
        <pc:chgData name="James Chapman" userId="3c8adc9b184aeb7d" providerId="LiveId" clId="{2E6469F4-6532-45EA-B07D-5D9E75353C95}" dt="2023-12-05T00:44:03.421" v="14" actId="47"/>
        <pc:sldMkLst>
          <pc:docMk/>
          <pc:sldMk cId="910939871" sldId="291"/>
        </pc:sldMkLst>
      </pc:sldChg>
      <pc:sldChg chg="del">
        <pc:chgData name="James Chapman" userId="3c8adc9b184aeb7d" providerId="LiveId" clId="{2E6469F4-6532-45EA-B07D-5D9E75353C95}" dt="2023-12-07T03:26:51.075" v="1277" actId="47"/>
        <pc:sldMkLst>
          <pc:docMk/>
          <pc:sldMk cId="3444272792" sldId="291"/>
        </pc:sldMkLst>
      </pc:sldChg>
      <pc:sldChg chg="addSp delSp modSp mod">
        <pc:chgData name="James Chapman" userId="3c8adc9b184aeb7d" providerId="LiveId" clId="{2E6469F4-6532-45EA-B07D-5D9E75353C95}" dt="2023-12-11T19:57:31.421" v="7401" actId="20577"/>
        <pc:sldMkLst>
          <pc:docMk/>
          <pc:sldMk cId="2279843783" sldId="292"/>
        </pc:sldMkLst>
      </pc:sldChg>
      <pc:sldChg chg="add del">
        <pc:chgData name="James Chapman" userId="3c8adc9b184aeb7d" providerId="LiveId" clId="{2E6469F4-6532-45EA-B07D-5D9E75353C95}" dt="2023-12-07T03:41:23.131" v="1501"/>
        <pc:sldMkLst>
          <pc:docMk/>
          <pc:sldMk cId="858267179" sldId="293"/>
        </pc:sldMkLst>
      </pc:sldChg>
      <pc:sldChg chg="addSp delSp modSp add del mod">
        <pc:chgData name="James Chapman" userId="3c8adc9b184aeb7d" providerId="LiveId" clId="{2E6469F4-6532-45EA-B07D-5D9E75353C95}" dt="2023-12-07T03:42:08.699" v="1509" actId="47"/>
        <pc:sldMkLst>
          <pc:docMk/>
          <pc:sldMk cId="2550294369" sldId="293"/>
        </pc:sldMkLst>
      </pc:sldChg>
      <pc:sldChg chg="del">
        <pc:chgData name="James Chapman" userId="3c8adc9b184aeb7d" providerId="LiveId" clId="{2E6469F4-6532-45EA-B07D-5D9E75353C95}" dt="2023-12-07T03:41:04.783" v="1497" actId="47"/>
        <pc:sldMkLst>
          <pc:docMk/>
          <pc:sldMk cId="2780224832" sldId="293"/>
        </pc:sldMkLst>
      </pc:sldChg>
      <pc:sldChg chg="del">
        <pc:chgData name="James Chapman" userId="3c8adc9b184aeb7d" providerId="LiveId" clId="{2E6469F4-6532-45EA-B07D-5D9E75353C95}" dt="2023-12-05T00:44:15.746" v="18" actId="47"/>
        <pc:sldMkLst>
          <pc:docMk/>
          <pc:sldMk cId="4234091659" sldId="294"/>
        </pc:sldMkLst>
      </pc:sldChg>
      <pc:sldChg chg="delSp del ord">
        <pc:chgData name="James Chapman" userId="3c8adc9b184aeb7d" providerId="LiveId" clId="{2E6469F4-6532-45EA-B07D-5D9E75353C95}" dt="2023-12-07T03:43:49.131" v="1526" actId="47"/>
        <pc:sldMkLst>
          <pc:docMk/>
          <pc:sldMk cId="1408862292" sldId="295"/>
        </pc:sldMkLst>
      </pc:sldChg>
      <pc:sldChg chg="del">
        <pc:chgData name="James Chapman" userId="3c8adc9b184aeb7d" providerId="LiveId" clId="{2E6469F4-6532-45EA-B07D-5D9E75353C95}" dt="2023-12-05T00:44:10.826" v="16" actId="47"/>
        <pc:sldMkLst>
          <pc:docMk/>
          <pc:sldMk cId="1575636786" sldId="295"/>
        </pc:sldMkLst>
      </pc:sldChg>
      <pc:sldChg chg="del">
        <pc:chgData name="James Chapman" userId="3c8adc9b184aeb7d" providerId="LiveId" clId="{2E6469F4-6532-45EA-B07D-5D9E75353C95}" dt="2023-12-07T03:24:26.887" v="1276" actId="47"/>
        <pc:sldMkLst>
          <pc:docMk/>
          <pc:sldMk cId="227583249" sldId="296"/>
        </pc:sldMkLst>
      </pc:sldChg>
      <pc:sldChg chg="del">
        <pc:chgData name="James Chapman" userId="3c8adc9b184aeb7d" providerId="LiveId" clId="{2E6469F4-6532-45EA-B07D-5D9E75353C95}" dt="2023-12-05T00:44:00.744" v="12" actId="47"/>
        <pc:sldMkLst>
          <pc:docMk/>
          <pc:sldMk cId="1290247681" sldId="296"/>
        </pc:sldMkLst>
      </pc:sldChg>
      <pc:sldChg chg="del">
        <pc:chgData name="James Chapman" userId="3c8adc9b184aeb7d" providerId="LiveId" clId="{2E6469F4-6532-45EA-B07D-5D9E75353C95}" dt="2023-12-05T00:43:56.599" v="9" actId="47"/>
        <pc:sldMkLst>
          <pc:docMk/>
          <pc:sldMk cId="1444135381" sldId="297"/>
        </pc:sldMkLst>
      </pc:sldChg>
      <pc:sldChg chg="delSp del mod ord">
        <pc:chgData name="James Chapman" userId="3c8adc9b184aeb7d" providerId="LiveId" clId="{2E6469F4-6532-45EA-B07D-5D9E75353C95}" dt="2023-12-07T03:44:27.657" v="1540" actId="47"/>
        <pc:sldMkLst>
          <pc:docMk/>
          <pc:sldMk cId="3142878306" sldId="297"/>
        </pc:sldMkLst>
      </pc:sldChg>
      <pc:sldChg chg="delSp del">
        <pc:chgData name="James Chapman" userId="3c8adc9b184aeb7d" providerId="LiveId" clId="{2E6469F4-6532-45EA-B07D-5D9E75353C95}" dt="2023-12-07T03:44:52.833" v="1545" actId="47"/>
        <pc:sldMkLst>
          <pc:docMk/>
          <pc:sldMk cId="1227698980" sldId="298"/>
        </pc:sldMkLst>
      </pc:sldChg>
      <pc:sldChg chg="del">
        <pc:chgData name="James Chapman" userId="3c8adc9b184aeb7d" providerId="LiveId" clId="{2E6469F4-6532-45EA-B07D-5D9E75353C95}" dt="2023-12-05T00:43:55.257" v="8" actId="47"/>
        <pc:sldMkLst>
          <pc:docMk/>
          <pc:sldMk cId="3060062270" sldId="298"/>
        </pc:sldMkLst>
      </pc:sldChg>
      <pc:sldChg chg="modSp mod">
        <pc:chgData name="James Chapman" userId="3c8adc9b184aeb7d" providerId="LiveId" clId="{2E6469F4-6532-45EA-B07D-5D9E75353C95}" dt="2023-12-10T20:41:28.613" v="7193" actId="1076"/>
        <pc:sldMkLst>
          <pc:docMk/>
          <pc:sldMk cId="437443754" sldId="299"/>
        </pc:sldMkLst>
      </pc:sldChg>
      <pc:sldChg chg="del">
        <pc:chgData name="James Chapman" userId="3c8adc9b184aeb7d" providerId="LiveId" clId="{2E6469F4-6532-45EA-B07D-5D9E75353C95}" dt="2023-12-05T00:43:41.244" v="5" actId="47"/>
        <pc:sldMkLst>
          <pc:docMk/>
          <pc:sldMk cId="4179319514" sldId="299"/>
        </pc:sldMkLst>
      </pc:sldChg>
      <pc:sldChg chg="del">
        <pc:chgData name="James Chapman" userId="3c8adc9b184aeb7d" providerId="LiveId" clId="{2E6469F4-6532-45EA-B07D-5D9E75353C95}" dt="2023-12-05T00:44:28.909" v="21" actId="47"/>
        <pc:sldMkLst>
          <pc:docMk/>
          <pc:sldMk cId="1026014276" sldId="300"/>
        </pc:sldMkLst>
      </pc:sldChg>
      <pc:sldChg chg="del">
        <pc:chgData name="James Chapman" userId="3c8adc9b184aeb7d" providerId="LiveId" clId="{2E6469F4-6532-45EA-B07D-5D9E75353C95}" dt="2023-12-05T00:44:26.395" v="19" actId="47"/>
        <pc:sldMkLst>
          <pc:docMk/>
          <pc:sldMk cId="4090827584" sldId="301"/>
        </pc:sldMkLst>
      </pc:sldChg>
      <pc:sldChg chg="addSp delSp modSp mod">
        <pc:chgData name="James Chapman" userId="3c8adc9b184aeb7d" providerId="LiveId" clId="{2E6469F4-6532-45EA-B07D-5D9E75353C95}" dt="2023-12-07T20:09:50.671" v="1738" actId="1076"/>
        <pc:sldMkLst>
          <pc:docMk/>
          <pc:sldMk cId="4141043096" sldId="301"/>
        </pc:sldMkLst>
      </pc:sldChg>
      <pc:sldChg chg="del">
        <pc:chgData name="James Chapman" userId="3c8adc9b184aeb7d" providerId="LiveId" clId="{2E6469F4-6532-45EA-B07D-5D9E75353C95}" dt="2023-12-05T00:44:01.770" v="13" actId="47"/>
        <pc:sldMkLst>
          <pc:docMk/>
          <pc:sldMk cId="3828926601" sldId="302"/>
        </pc:sldMkLst>
      </pc:sldChg>
      <pc:sldChg chg="del">
        <pc:chgData name="James Chapman" userId="3c8adc9b184aeb7d" providerId="LiveId" clId="{2E6469F4-6532-45EA-B07D-5D9E75353C95}" dt="2023-12-05T00:43:59.473" v="11" actId="47"/>
        <pc:sldMkLst>
          <pc:docMk/>
          <pc:sldMk cId="1312925052" sldId="303"/>
        </pc:sldMkLst>
      </pc:sldChg>
      <pc:sldChg chg="modSp mod">
        <pc:chgData name="James Chapman" userId="3c8adc9b184aeb7d" providerId="LiveId" clId="{2E6469F4-6532-45EA-B07D-5D9E75353C95}" dt="2023-12-10T01:23:03.331" v="6603" actId="20577"/>
        <pc:sldMkLst>
          <pc:docMk/>
          <pc:sldMk cId="1354919598" sldId="303"/>
        </pc:sldMkLst>
      </pc:sldChg>
      <pc:sldChg chg="modSp mod">
        <pc:chgData name="James Chapman" userId="3c8adc9b184aeb7d" providerId="LiveId" clId="{2E6469F4-6532-45EA-B07D-5D9E75353C95}" dt="2023-12-10T01:18:51.897" v="6452"/>
        <pc:sldMkLst>
          <pc:docMk/>
          <pc:sldMk cId="1284827297" sldId="304"/>
        </pc:sldMkLst>
      </pc:sldChg>
      <pc:sldChg chg="del">
        <pc:chgData name="James Chapman" userId="3c8adc9b184aeb7d" providerId="LiveId" clId="{2E6469F4-6532-45EA-B07D-5D9E75353C95}" dt="2023-12-05T00:43:27.575" v="4" actId="47"/>
        <pc:sldMkLst>
          <pc:docMk/>
          <pc:sldMk cId="4128888073" sldId="304"/>
        </pc:sldMkLst>
      </pc:sldChg>
      <pc:sldChg chg="addSp delSp modSp mod">
        <pc:chgData name="James Chapman" userId="3c8adc9b184aeb7d" providerId="LiveId" clId="{2E6469F4-6532-45EA-B07D-5D9E75353C95}" dt="2023-12-07T20:13:39.546" v="1754" actId="20577"/>
        <pc:sldMkLst>
          <pc:docMk/>
          <pc:sldMk cId="2435960266" sldId="305"/>
        </pc:sldMkLst>
      </pc:sldChg>
      <pc:sldChg chg="del">
        <pc:chgData name="James Chapman" userId="3c8adc9b184aeb7d" providerId="LiveId" clId="{2E6469F4-6532-45EA-B07D-5D9E75353C95}" dt="2023-12-05T00:43:26.957" v="3" actId="47"/>
        <pc:sldMkLst>
          <pc:docMk/>
          <pc:sldMk cId="2542842933" sldId="305"/>
        </pc:sldMkLst>
      </pc:sldChg>
      <pc:sldChg chg="addSp delSp modSp mod ord">
        <pc:chgData name="James Chapman" userId="3c8adc9b184aeb7d" providerId="LiveId" clId="{2E6469F4-6532-45EA-B07D-5D9E75353C95}" dt="2023-12-07T20:13:51.025" v="1761" actId="20577"/>
        <pc:sldMkLst>
          <pc:docMk/>
          <pc:sldMk cId="2849569162" sldId="306"/>
        </pc:sldMkLst>
      </pc:sldChg>
      <pc:sldChg chg="del">
        <pc:chgData name="James Chapman" userId="3c8adc9b184aeb7d" providerId="LiveId" clId="{2E6469F4-6532-45EA-B07D-5D9E75353C95}" dt="2023-12-05T00:43:26.047" v="2" actId="47"/>
        <pc:sldMkLst>
          <pc:docMk/>
          <pc:sldMk cId="3624205910" sldId="306"/>
        </pc:sldMkLst>
      </pc:sldChg>
      <pc:sldChg chg="del">
        <pc:chgData name="James Chapman" userId="3c8adc9b184aeb7d" providerId="LiveId" clId="{2E6469F4-6532-45EA-B07D-5D9E75353C95}" dt="2023-12-05T00:43:23.922" v="0" actId="47"/>
        <pc:sldMkLst>
          <pc:docMk/>
          <pc:sldMk cId="2402686122" sldId="307"/>
        </pc:sldMkLst>
      </pc:sldChg>
      <pc:sldChg chg="addSp modSp mod ord">
        <pc:chgData name="James Chapman" userId="3c8adc9b184aeb7d" providerId="LiveId" clId="{2E6469F4-6532-45EA-B07D-5D9E75353C95}" dt="2023-12-07T20:14:18.784" v="1765" actId="20577"/>
        <pc:sldMkLst>
          <pc:docMk/>
          <pc:sldMk cId="3532241770" sldId="307"/>
        </pc:sldMkLst>
      </pc:sldChg>
      <pc:sldChg chg="addSp delSp modSp mod">
        <pc:chgData name="James Chapman" userId="3c8adc9b184aeb7d" providerId="LiveId" clId="{2E6469F4-6532-45EA-B07D-5D9E75353C95}" dt="2023-12-10T02:20:36.033" v="6865" actId="255"/>
        <pc:sldMkLst>
          <pc:docMk/>
          <pc:sldMk cId="667407373" sldId="308"/>
        </pc:sldMkLst>
      </pc:sldChg>
      <pc:sldChg chg="del">
        <pc:chgData name="James Chapman" userId="3c8adc9b184aeb7d" providerId="LiveId" clId="{2E6469F4-6532-45EA-B07D-5D9E75353C95}" dt="2023-12-05T00:43:25.349" v="1" actId="47"/>
        <pc:sldMkLst>
          <pc:docMk/>
          <pc:sldMk cId="2300414568" sldId="308"/>
        </pc:sldMkLst>
      </pc:sldChg>
      <pc:sldChg chg="modSp del mod">
        <pc:chgData name="James Chapman" userId="3c8adc9b184aeb7d" providerId="LiveId" clId="{2E6469F4-6532-45EA-B07D-5D9E75353C95}" dt="2023-12-10T02:21:02.297" v="6866" actId="47"/>
        <pc:sldMkLst>
          <pc:docMk/>
          <pc:sldMk cId="1728161460" sldId="309"/>
        </pc:sldMkLst>
      </pc:sldChg>
      <pc:sldChg chg="addSp delSp modSp mod">
        <pc:chgData name="James Chapman" userId="3c8adc9b184aeb7d" providerId="LiveId" clId="{2E6469F4-6532-45EA-B07D-5D9E75353C95}" dt="2023-12-10T01:19:55.914" v="6462"/>
        <pc:sldMkLst>
          <pc:docMk/>
          <pc:sldMk cId="3286829841" sldId="310"/>
        </pc:sldMkLst>
      </pc:sldChg>
      <pc:sldChg chg="addSp delSp modSp add mod">
        <pc:chgData name="James Chapman" userId="3c8adc9b184aeb7d" providerId="LiveId" clId="{2E6469F4-6532-45EA-B07D-5D9E75353C95}" dt="2023-12-15T02:38:53.431" v="7825" actId="14100"/>
        <pc:sldMkLst>
          <pc:docMk/>
          <pc:sldMk cId="402052137" sldId="311"/>
        </pc:sldMkLst>
      </pc:sldChg>
      <pc:sldChg chg="add del">
        <pc:chgData name="James Chapman" userId="3c8adc9b184aeb7d" providerId="LiveId" clId="{2E6469F4-6532-45EA-B07D-5D9E75353C95}" dt="2023-12-07T02:31:40.876" v="315"/>
        <pc:sldMkLst>
          <pc:docMk/>
          <pc:sldMk cId="914564885" sldId="312"/>
        </pc:sldMkLst>
      </pc:sldChg>
      <pc:sldChg chg="add del ord">
        <pc:chgData name="James Chapman" userId="3c8adc9b184aeb7d" providerId="LiveId" clId="{2E6469F4-6532-45EA-B07D-5D9E75353C95}" dt="2023-12-07T03:32:58.248" v="1350" actId="47"/>
        <pc:sldMkLst>
          <pc:docMk/>
          <pc:sldMk cId="2089365095" sldId="312"/>
        </pc:sldMkLst>
      </pc:sldChg>
      <pc:sldChg chg="addSp delSp modSp add mod ord">
        <pc:chgData name="James Chapman" userId="3c8adc9b184aeb7d" providerId="LiveId" clId="{2E6469F4-6532-45EA-B07D-5D9E75353C95}" dt="2023-12-15T04:27:29.400" v="7936" actId="1076"/>
        <pc:sldMkLst>
          <pc:docMk/>
          <pc:sldMk cId="2010720851" sldId="313"/>
        </pc:sldMkLst>
      </pc:sldChg>
      <pc:sldChg chg="addSp delSp modSp add mod">
        <pc:chgData name="James Chapman" userId="3c8adc9b184aeb7d" providerId="LiveId" clId="{2E6469F4-6532-45EA-B07D-5D9E75353C95}" dt="2023-12-10T02:28:37.081" v="7136" actId="5793"/>
        <pc:sldMkLst>
          <pc:docMk/>
          <pc:sldMk cId="2921777101" sldId="314"/>
        </pc:sldMkLst>
      </pc:sldChg>
      <pc:sldChg chg="addSp delSp modSp add mod">
        <pc:chgData name="James Chapman" userId="3c8adc9b184aeb7d" providerId="LiveId" clId="{2E6469F4-6532-45EA-B07D-5D9E75353C95}" dt="2023-12-15T20:58:39.776" v="7941" actId="20577"/>
        <pc:sldMkLst>
          <pc:docMk/>
          <pc:sldMk cId="4031888693" sldId="315"/>
        </pc:sldMkLst>
      </pc:sldChg>
      <pc:sldChg chg="addSp delSp modSp add del mod">
        <pc:chgData name="James Chapman" userId="3c8adc9b184aeb7d" providerId="LiveId" clId="{2E6469F4-6532-45EA-B07D-5D9E75353C95}" dt="2023-12-07T03:42:19.634" v="1514" actId="47"/>
        <pc:sldMkLst>
          <pc:docMk/>
          <pc:sldMk cId="2969241255" sldId="316"/>
        </pc:sldMkLst>
      </pc:sldChg>
      <pc:sldChg chg="addSp delSp modSp add mod">
        <pc:chgData name="James Chapman" userId="3c8adc9b184aeb7d" providerId="LiveId" clId="{2E6469F4-6532-45EA-B07D-5D9E75353C95}" dt="2023-12-10T02:21:12.382" v="6867" actId="14100"/>
        <pc:sldMkLst>
          <pc:docMk/>
          <pc:sldMk cId="1093141532" sldId="317"/>
        </pc:sldMkLst>
      </pc:sldChg>
      <pc:sldChg chg="modSp add del mod ord">
        <pc:chgData name="James Chapman" userId="3c8adc9b184aeb7d" providerId="LiveId" clId="{2E6469F4-6532-45EA-B07D-5D9E75353C95}" dt="2023-12-07T03:44:57.307" v="1546" actId="47"/>
        <pc:sldMkLst>
          <pc:docMk/>
          <pc:sldMk cId="745070527" sldId="318"/>
        </pc:sldMkLst>
      </pc:sldChg>
      <pc:sldChg chg="addSp add del mod ord">
        <pc:chgData name="James Chapman" userId="3c8adc9b184aeb7d" providerId="LiveId" clId="{2E6469F4-6532-45EA-B07D-5D9E75353C95}" dt="2023-12-07T03:45:22.232" v="1550" actId="47"/>
        <pc:sldMkLst>
          <pc:docMk/>
          <pc:sldMk cId="1767624464" sldId="319"/>
        </pc:sldMkLst>
      </pc:sldChg>
      <pc:sldChg chg="add del">
        <pc:chgData name="James Chapman" userId="3c8adc9b184aeb7d" providerId="LiveId" clId="{2E6469F4-6532-45EA-B07D-5D9E75353C95}" dt="2023-12-07T03:41:03.380" v="1496" actId="47"/>
        <pc:sldMkLst>
          <pc:docMk/>
          <pc:sldMk cId="2946555257" sldId="319"/>
        </pc:sldMkLst>
      </pc:sldChg>
      <pc:sldChg chg="addSp delSp modSp add del mod">
        <pc:chgData name="James Chapman" userId="3c8adc9b184aeb7d" providerId="LiveId" clId="{2E6469F4-6532-45EA-B07D-5D9E75353C95}" dt="2023-12-07T20:43:44.414" v="2436" actId="47"/>
        <pc:sldMkLst>
          <pc:docMk/>
          <pc:sldMk cId="864613720" sldId="320"/>
        </pc:sldMkLst>
      </pc:sldChg>
      <pc:sldChg chg="add del">
        <pc:chgData name="James Chapman" userId="3c8adc9b184aeb7d" providerId="LiveId" clId="{2E6469F4-6532-45EA-B07D-5D9E75353C95}" dt="2023-12-07T03:42:14.691" v="1512"/>
        <pc:sldMkLst>
          <pc:docMk/>
          <pc:sldMk cId="2422883113" sldId="320"/>
        </pc:sldMkLst>
      </pc:sldChg>
      <pc:sldChg chg="add del">
        <pc:chgData name="James Chapman" userId="3c8adc9b184aeb7d" providerId="LiveId" clId="{2E6469F4-6532-45EA-B07D-5D9E75353C95}" dt="2023-12-07T03:44:05.855" v="1528" actId="47"/>
        <pc:sldMkLst>
          <pc:docMk/>
          <pc:sldMk cId="2111527287" sldId="321"/>
        </pc:sldMkLst>
      </pc:sldChg>
      <pc:sldChg chg="addSp delSp modSp add mod">
        <pc:chgData name="James Chapman" userId="3c8adc9b184aeb7d" providerId="LiveId" clId="{2E6469F4-6532-45EA-B07D-5D9E75353C95}" dt="2023-12-10T02:21:19.828" v="6869" actId="1076"/>
        <pc:sldMkLst>
          <pc:docMk/>
          <pc:sldMk cId="2575980959" sldId="321"/>
        </pc:sldMkLst>
      </pc:sldChg>
      <pc:sldChg chg="addSp modSp add del mod">
        <pc:chgData name="James Chapman" userId="3c8adc9b184aeb7d" providerId="LiveId" clId="{2E6469F4-6532-45EA-B07D-5D9E75353C95}" dt="2023-12-07T20:57:36.427" v="2828" actId="47"/>
        <pc:sldMkLst>
          <pc:docMk/>
          <pc:sldMk cId="311959792" sldId="322"/>
        </pc:sldMkLst>
      </pc:sldChg>
      <pc:sldChg chg="add del">
        <pc:chgData name="James Chapman" userId="3c8adc9b184aeb7d" providerId="LiveId" clId="{2E6469F4-6532-45EA-B07D-5D9E75353C95}" dt="2023-12-07T03:44:07.429" v="1529" actId="47"/>
        <pc:sldMkLst>
          <pc:docMk/>
          <pc:sldMk cId="1554523644" sldId="322"/>
        </pc:sldMkLst>
      </pc:sldChg>
      <pc:sldChg chg="add del">
        <pc:chgData name="James Chapman" userId="3c8adc9b184aeb7d" providerId="LiveId" clId="{2E6469F4-6532-45EA-B07D-5D9E75353C95}" dt="2023-12-07T03:44:08.842" v="1530" actId="47"/>
        <pc:sldMkLst>
          <pc:docMk/>
          <pc:sldMk cId="689731384" sldId="323"/>
        </pc:sldMkLst>
      </pc:sldChg>
      <pc:sldChg chg="addSp delSp modSp add mod ord">
        <pc:chgData name="James Chapman" userId="3c8adc9b184aeb7d" providerId="LiveId" clId="{2E6469F4-6532-45EA-B07D-5D9E75353C95}" dt="2023-12-12T21:10:40.255" v="7407"/>
        <pc:sldMkLst>
          <pc:docMk/>
          <pc:sldMk cId="2060156734" sldId="323"/>
        </pc:sldMkLst>
      </pc:sldChg>
      <pc:sldChg chg="addSp delSp modSp add mod ord">
        <pc:chgData name="James Chapman" userId="3c8adc9b184aeb7d" providerId="LiveId" clId="{2E6469F4-6532-45EA-B07D-5D9E75353C95}" dt="2023-12-10T01:24:48.463" v="6604" actId="20577"/>
        <pc:sldMkLst>
          <pc:docMk/>
          <pc:sldMk cId="2074926620" sldId="324"/>
        </pc:sldMkLst>
      </pc:sldChg>
      <pc:sldChg chg="addSp delSp modSp add mod ord">
        <pc:chgData name="James Chapman" userId="3c8adc9b184aeb7d" providerId="LiveId" clId="{2E6469F4-6532-45EA-B07D-5D9E75353C95}" dt="2023-12-10T02:24:47.809" v="7006" actId="20577"/>
        <pc:sldMkLst>
          <pc:docMk/>
          <pc:sldMk cId="1913984373" sldId="325"/>
        </pc:sldMkLst>
      </pc:sldChg>
      <pc:sldChg chg="addSp delSp modSp add mod ord">
        <pc:chgData name="James Chapman" userId="3c8adc9b184aeb7d" providerId="LiveId" clId="{2E6469F4-6532-45EA-B07D-5D9E75353C95}" dt="2023-12-10T19:51:54.095" v="7170" actId="113"/>
        <pc:sldMkLst>
          <pc:docMk/>
          <pc:sldMk cId="3843043585" sldId="326"/>
        </pc:sldMkLst>
      </pc:sldChg>
      <pc:sldChg chg="addSp delSp add del mod ord">
        <pc:chgData name="James Chapman" userId="3c8adc9b184aeb7d" providerId="LiveId" clId="{2E6469F4-6532-45EA-B07D-5D9E75353C95}" dt="2023-12-12T21:35:06.866" v="7778" actId="47"/>
        <pc:sldMkLst>
          <pc:docMk/>
          <pc:sldMk cId="2813221622" sldId="327"/>
        </pc:sldMkLst>
      </pc:sldChg>
      <pc:sldChg chg="addSp modSp add mod ord">
        <pc:chgData name="James Chapman" userId="3c8adc9b184aeb7d" providerId="LiveId" clId="{2E6469F4-6532-45EA-B07D-5D9E75353C95}" dt="2023-12-12T21:35:15.050" v="7781" actId="1076"/>
        <pc:sldMkLst>
          <pc:docMk/>
          <pc:sldMk cId="774489632" sldId="328"/>
        </pc:sldMkLst>
      </pc:sldChg>
      <pc:sldChg chg="addSp delSp modSp add mod ord">
        <pc:chgData name="James Chapman" userId="3c8adc9b184aeb7d" providerId="LiveId" clId="{2E6469F4-6532-45EA-B07D-5D9E75353C95}" dt="2023-12-10T02:21:39.604" v="6873" actId="1076"/>
        <pc:sldMkLst>
          <pc:docMk/>
          <pc:sldMk cId="2431485734" sldId="329"/>
        </pc:sldMkLst>
      </pc:sldChg>
      <pc:sldChg chg="addSp modSp add del mod ord">
        <pc:chgData name="James Chapman" userId="3c8adc9b184aeb7d" providerId="LiveId" clId="{2E6469F4-6532-45EA-B07D-5D9E75353C95}" dt="2023-12-07T21:36:25.501" v="3730" actId="47"/>
        <pc:sldMkLst>
          <pc:docMk/>
          <pc:sldMk cId="1205482500" sldId="330"/>
        </pc:sldMkLst>
      </pc:sldChg>
      <pc:sldChg chg="delSp modSp add mod">
        <pc:chgData name="James Chapman" userId="3c8adc9b184aeb7d" providerId="LiveId" clId="{2E6469F4-6532-45EA-B07D-5D9E75353C95}" dt="2023-12-12T21:12:15.434" v="7440" actId="20577"/>
        <pc:sldMkLst>
          <pc:docMk/>
          <pc:sldMk cId="2856152574" sldId="331"/>
        </pc:sldMkLst>
      </pc:sldChg>
      <pc:sldChg chg="addSp delSp modSp add mod">
        <pc:chgData name="James Chapman" userId="3c8adc9b184aeb7d" providerId="LiveId" clId="{2E6469F4-6532-45EA-B07D-5D9E75353C95}" dt="2023-12-12T21:39:50.675" v="7802" actId="1076"/>
        <pc:sldMkLst>
          <pc:docMk/>
          <pc:sldMk cId="2772187934" sldId="332"/>
        </pc:sldMkLst>
      </pc:sldChg>
      <pc:sldChg chg="addSp delSp add del mod">
        <pc:chgData name="James Chapman" userId="3c8adc9b184aeb7d" providerId="LiveId" clId="{2E6469F4-6532-45EA-B07D-5D9E75353C95}" dt="2023-12-07T20:41:57.838" v="2382" actId="47"/>
        <pc:sldMkLst>
          <pc:docMk/>
          <pc:sldMk cId="303965184" sldId="333"/>
        </pc:sldMkLst>
      </pc:sldChg>
      <pc:sldChg chg="add del">
        <pc:chgData name="James Chapman" userId="3c8adc9b184aeb7d" providerId="LiveId" clId="{2E6469F4-6532-45EA-B07D-5D9E75353C95}" dt="2023-12-07T04:05:01.357" v="1620"/>
        <pc:sldMkLst>
          <pc:docMk/>
          <pc:sldMk cId="2735514202" sldId="333"/>
        </pc:sldMkLst>
      </pc:sldChg>
      <pc:sldChg chg="add del">
        <pc:chgData name="James Chapman" userId="3c8adc9b184aeb7d" providerId="LiveId" clId="{2E6469F4-6532-45EA-B07D-5D9E75353C95}" dt="2023-12-07T04:05:05.863" v="1623"/>
        <pc:sldMkLst>
          <pc:docMk/>
          <pc:sldMk cId="503918584" sldId="334"/>
        </pc:sldMkLst>
      </pc:sldChg>
      <pc:sldChg chg="addSp delSp modSp add mod">
        <pc:chgData name="James Chapman" userId="3c8adc9b184aeb7d" providerId="LiveId" clId="{2E6469F4-6532-45EA-B07D-5D9E75353C95}" dt="2023-12-07T23:02:40.916" v="5544" actId="20577"/>
        <pc:sldMkLst>
          <pc:docMk/>
          <pc:sldMk cId="2432307386" sldId="334"/>
        </pc:sldMkLst>
      </pc:sldChg>
      <pc:sldChg chg="addSp delSp modSp add mod">
        <pc:chgData name="James Chapman" userId="3c8adc9b184aeb7d" providerId="LiveId" clId="{2E6469F4-6532-45EA-B07D-5D9E75353C95}" dt="2023-12-10T01:26:02.367" v="6641" actId="20577"/>
        <pc:sldMkLst>
          <pc:docMk/>
          <pc:sldMk cId="1962372968" sldId="335"/>
        </pc:sldMkLst>
      </pc:sldChg>
      <pc:sldChg chg="addSp delSp add del mod">
        <pc:chgData name="James Chapman" userId="3c8adc9b184aeb7d" providerId="LiveId" clId="{2E6469F4-6532-45EA-B07D-5D9E75353C95}" dt="2023-12-07T04:07:53.169" v="1664" actId="47"/>
        <pc:sldMkLst>
          <pc:docMk/>
          <pc:sldMk cId="2743091965" sldId="335"/>
        </pc:sldMkLst>
      </pc:sldChg>
      <pc:sldChg chg="modSp add del mod">
        <pc:chgData name="James Chapman" userId="3c8adc9b184aeb7d" providerId="LiveId" clId="{2E6469F4-6532-45EA-B07D-5D9E75353C95}" dt="2023-12-07T20:23:19.440" v="2030" actId="47"/>
        <pc:sldMkLst>
          <pc:docMk/>
          <pc:sldMk cId="951287824" sldId="336"/>
        </pc:sldMkLst>
      </pc:sldChg>
      <pc:sldChg chg="addSp delSp modSp add mod ord">
        <pc:chgData name="James Chapman" userId="3c8adc9b184aeb7d" providerId="LiveId" clId="{2E6469F4-6532-45EA-B07D-5D9E75353C95}" dt="2023-12-10T02:24:53.594" v="7007" actId="20577"/>
        <pc:sldMkLst>
          <pc:docMk/>
          <pc:sldMk cId="1501655916" sldId="336"/>
        </pc:sldMkLst>
      </pc:sldChg>
      <pc:sldChg chg="add del">
        <pc:chgData name="James Chapman" userId="3c8adc9b184aeb7d" providerId="LiveId" clId="{2E6469F4-6532-45EA-B07D-5D9E75353C95}" dt="2023-12-07T21:02:58.532" v="2980" actId="47"/>
        <pc:sldMkLst>
          <pc:docMk/>
          <pc:sldMk cId="1613066426" sldId="336"/>
        </pc:sldMkLst>
      </pc:sldChg>
      <pc:sldChg chg="modSp add del mod">
        <pc:chgData name="James Chapman" userId="3c8adc9b184aeb7d" providerId="LiveId" clId="{2E6469F4-6532-45EA-B07D-5D9E75353C95}" dt="2023-12-07T21:26:05.633" v="3442" actId="47"/>
        <pc:sldMkLst>
          <pc:docMk/>
          <pc:sldMk cId="426270194" sldId="337"/>
        </pc:sldMkLst>
      </pc:sldChg>
      <pc:sldChg chg="addSp delSp modSp add mod ord">
        <pc:chgData name="James Chapman" userId="3c8adc9b184aeb7d" providerId="LiveId" clId="{2E6469F4-6532-45EA-B07D-5D9E75353C95}" dt="2023-12-12T21:37:04.344" v="7788" actId="1076"/>
        <pc:sldMkLst>
          <pc:docMk/>
          <pc:sldMk cId="246820612" sldId="338"/>
        </pc:sldMkLst>
      </pc:sldChg>
      <pc:sldChg chg="addSp delSp modSp add mod">
        <pc:chgData name="James Chapman" userId="3c8adc9b184aeb7d" providerId="LiveId" clId="{2E6469F4-6532-45EA-B07D-5D9E75353C95}" dt="2023-12-12T21:11:12.347" v="7408" actId="20577"/>
        <pc:sldMkLst>
          <pc:docMk/>
          <pc:sldMk cId="3877403413" sldId="339"/>
        </pc:sldMkLst>
      </pc:sldChg>
      <pc:sldChg chg="modSp add mod">
        <pc:chgData name="James Chapman" userId="3c8adc9b184aeb7d" providerId="LiveId" clId="{2E6469F4-6532-45EA-B07D-5D9E75353C95}" dt="2023-12-07T21:58:19.531" v="5017" actId="1076"/>
        <pc:sldMkLst>
          <pc:docMk/>
          <pc:sldMk cId="1956879121" sldId="340"/>
        </pc:sldMkLst>
      </pc:sldChg>
      <pc:sldChg chg="modSp add mod">
        <pc:chgData name="James Chapman" userId="3c8adc9b184aeb7d" providerId="LiveId" clId="{2E6469F4-6532-45EA-B07D-5D9E75353C95}" dt="2023-12-07T22:04:09.351" v="5249" actId="1076"/>
        <pc:sldMkLst>
          <pc:docMk/>
          <pc:sldMk cId="4257917761" sldId="341"/>
        </pc:sldMkLst>
      </pc:sldChg>
      <pc:sldChg chg="addSp delSp modSp add mod">
        <pc:chgData name="James Chapman" userId="3c8adc9b184aeb7d" providerId="LiveId" clId="{2E6469F4-6532-45EA-B07D-5D9E75353C95}" dt="2023-12-15T22:57:37.768" v="7948" actId="478"/>
        <pc:sldMkLst>
          <pc:docMk/>
          <pc:sldMk cId="1820247236" sldId="342"/>
        </pc:sldMkLst>
      </pc:sldChg>
      <pc:sldChg chg="addSp delSp modSp add mod">
        <pc:chgData name="James Chapman" userId="3c8adc9b184aeb7d" providerId="LiveId" clId="{2E6469F4-6532-45EA-B07D-5D9E75353C95}" dt="2023-12-15T22:57:33.639" v="7947" actId="478"/>
        <pc:sldMkLst>
          <pc:docMk/>
          <pc:sldMk cId="2343984995" sldId="343"/>
        </pc:sldMkLst>
      </pc:sldChg>
      <pc:sldChg chg="addSp delSp modSp add del ord">
        <pc:chgData name="James Chapman" userId="3c8adc9b184aeb7d" providerId="LiveId" clId="{2E6469F4-6532-45EA-B07D-5D9E75353C95}" dt="2023-12-12T21:34:25.064" v="7766" actId="47"/>
        <pc:sldMkLst>
          <pc:docMk/>
          <pc:sldMk cId="246929948" sldId="344"/>
        </pc:sldMkLst>
      </pc:sldChg>
      <pc:sldChg chg="add del">
        <pc:chgData name="James Chapman" userId="3c8adc9b184aeb7d" providerId="LiveId" clId="{2E6469F4-6532-45EA-B07D-5D9E75353C95}" dt="2023-12-07T23:27:44.073" v="6012" actId="47"/>
        <pc:sldMkLst>
          <pc:docMk/>
          <pc:sldMk cId="1738246712" sldId="344"/>
        </pc:sldMkLst>
      </pc:sldChg>
      <pc:sldChg chg="addSp delSp modSp add mod ord">
        <pc:chgData name="James Chapman" userId="3c8adc9b184aeb7d" providerId="LiveId" clId="{2E6469F4-6532-45EA-B07D-5D9E75353C95}" dt="2023-12-12T21:11:58.533" v="7413" actId="20577"/>
        <pc:sldMkLst>
          <pc:docMk/>
          <pc:sldMk cId="1226213998" sldId="345"/>
        </pc:sldMkLst>
      </pc:sldChg>
      <pc:sldChg chg="addSp delSp modSp add mod">
        <pc:chgData name="James Chapman" userId="3c8adc9b184aeb7d" providerId="LiveId" clId="{2E6469F4-6532-45EA-B07D-5D9E75353C95}" dt="2023-12-12T21:38:31.973" v="7799" actId="1076"/>
        <pc:sldMkLst>
          <pc:docMk/>
          <pc:sldMk cId="992916824" sldId="346"/>
        </pc:sldMkLst>
      </pc:sldChg>
      <pc:sldChg chg="add del">
        <pc:chgData name="James Chapman" userId="3c8adc9b184aeb7d" providerId="LiveId" clId="{2E6469F4-6532-45EA-B07D-5D9E75353C95}" dt="2023-12-07T23:38:17.975" v="6176" actId="47"/>
        <pc:sldMkLst>
          <pc:docMk/>
          <pc:sldMk cId="2184612182" sldId="346"/>
        </pc:sldMkLst>
      </pc:sldChg>
      <pc:sldChg chg="addSp delSp add del setBg delDesignElem">
        <pc:chgData name="James Chapman" userId="3c8adc9b184aeb7d" providerId="LiveId" clId="{2E6469F4-6532-45EA-B07D-5D9E75353C95}" dt="2023-12-07T23:55:13.691" v="6322"/>
        <pc:sldMkLst>
          <pc:docMk/>
          <pc:sldMk cId="2911648197" sldId="347"/>
        </pc:sldMkLst>
      </pc:sldChg>
      <pc:sldChg chg="addSp delSp add del setBg delDesignElem">
        <pc:chgData name="James Chapman" userId="3c8adc9b184aeb7d" providerId="LiveId" clId="{2E6469F4-6532-45EA-B07D-5D9E75353C95}" dt="2023-12-07T23:54:05.303" v="6316"/>
        <pc:sldMkLst>
          <pc:docMk/>
          <pc:sldMk cId="2997064727" sldId="347"/>
        </pc:sldMkLst>
      </pc:sldChg>
      <pc:sldChg chg="addSp modSp add mod ord">
        <pc:chgData name="James Chapman" userId="3c8adc9b184aeb7d" providerId="LiveId" clId="{2E6469F4-6532-45EA-B07D-5D9E75353C95}" dt="2023-12-07T23:59:09.571" v="6381" actId="255"/>
        <pc:sldMkLst>
          <pc:docMk/>
          <pc:sldMk cId="3257313704" sldId="347"/>
        </pc:sldMkLst>
      </pc:sldChg>
      <pc:sldChg chg="delSp add del setBg delDesignElem">
        <pc:chgData name="James Chapman" userId="3c8adc9b184aeb7d" providerId="LiveId" clId="{2E6469F4-6532-45EA-B07D-5D9E75353C95}" dt="2023-12-07T23:55:08.421" v="6319" actId="47"/>
        <pc:sldMkLst>
          <pc:docMk/>
          <pc:sldMk cId="4007424095" sldId="347"/>
        </pc:sldMkLst>
      </pc:sldChg>
      <pc:sldChg chg="modSp add mod ord">
        <pc:chgData name="James Chapman" userId="3c8adc9b184aeb7d" providerId="LiveId" clId="{2E6469F4-6532-45EA-B07D-5D9E75353C95}" dt="2023-12-12T21:33:39.638" v="7741" actId="20577"/>
        <pc:sldMkLst>
          <pc:docMk/>
          <pc:sldMk cId="1573006360" sldId="348"/>
        </pc:sldMkLst>
      </pc:sldChg>
      <pc:sldChg chg="addSp delSp modSp add mod">
        <pc:chgData name="James Chapman" userId="3c8adc9b184aeb7d" providerId="LiveId" clId="{2E6469F4-6532-45EA-B07D-5D9E75353C95}" dt="2023-12-15T04:27:22.430" v="7935" actId="1076"/>
        <pc:sldMkLst>
          <pc:docMk/>
          <pc:sldMk cId="1923123455" sldId="349"/>
        </pc:sldMkLst>
      </pc:sldChg>
      <pc:sldChg chg="addSp delSp modSp add del mod">
        <pc:chgData name="James Chapman" userId="3c8adc9b184aeb7d" providerId="LiveId" clId="{2E6469F4-6532-45EA-B07D-5D9E75353C95}" dt="2023-12-15T04:26:44.057" v="7929" actId="47"/>
        <pc:sldMkLst>
          <pc:docMk/>
          <pc:sldMk cId="875969060" sldId="350"/>
        </pc:sldMkLst>
      </pc:sldChg>
      <pc:sldChg chg="addSp delSp modSp add mod">
        <pc:chgData name="James Chapman" userId="3c8adc9b184aeb7d" providerId="LiveId" clId="{2E6469F4-6532-45EA-B07D-5D9E75353C95}" dt="2023-12-19T19:24:36.001" v="7982" actId="1076"/>
        <pc:sldMkLst>
          <pc:docMk/>
          <pc:sldMk cId="2086185923" sldId="350"/>
        </pc:sldMkLst>
      </pc:sldChg>
    </pc:docChg>
  </pc:docChgLst>
  <pc:docChgLst>
    <pc:chgData name="James Chapman" userId="3c8adc9b184aeb7d" providerId="LiveId" clId="{53FABA98-1572-41BD-AC0E-946F9B3F900D}"/>
    <pc:docChg chg="undo redo custSel addSld delSld modSld sldOrd">
      <pc:chgData name="James Chapman" userId="3c8adc9b184aeb7d" providerId="LiveId" clId="{53FABA98-1572-41BD-AC0E-946F9B3F900D}" dt="2023-12-07T01:03:10.816" v="2796" actId="5793"/>
      <pc:docMkLst>
        <pc:docMk/>
      </pc:docMkLst>
      <pc:sldChg chg="modSp del mod">
        <pc:chgData name="James Chapman" userId="3c8adc9b184aeb7d" providerId="LiveId" clId="{53FABA98-1572-41BD-AC0E-946F9B3F900D}" dt="2023-12-06T22:54:51.243" v="1830" actId="47"/>
        <pc:sldMkLst>
          <pc:docMk/>
          <pc:sldMk cId="808662602" sldId="257"/>
        </pc:sldMkLst>
      </pc:sldChg>
      <pc:sldChg chg="modSp mod">
        <pc:chgData name="James Chapman" userId="3c8adc9b184aeb7d" providerId="LiveId" clId="{53FABA98-1572-41BD-AC0E-946F9B3F900D}" dt="2023-11-29T23:55:07.281" v="280" actId="20577"/>
        <pc:sldMkLst>
          <pc:docMk/>
          <pc:sldMk cId="2701187223" sldId="258"/>
        </pc:sldMkLst>
      </pc:sldChg>
      <pc:sldChg chg="del">
        <pc:chgData name="James Chapman" userId="3c8adc9b184aeb7d" providerId="LiveId" clId="{53FABA98-1572-41BD-AC0E-946F9B3F900D}" dt="2023-12-06T01:53:07.192" v="660" actId="47"/>
        <pc:sldMkLst>
          <pc:docMk/>
          <pc:sldMk cId="2915532561" sldId="262"/>
        </pc:sldMkLst>
      </pc:sldChg>
      <pc:sldChg chg="del">
        <pc:chgData name="James Chapman" userId="3c8adc9b184aeb7d" providerId="LiveId" clId="{53FABA98-1572-41BD-AC0E-946F9B3F900D}" dt="2023-12-06T01:54:26.508" v="669" actId="47"/>
        <pc:sldMkLst>
          <pc:docMk/>
          <pc:sldMk cId="2469831657" sldId="265"/>
        </pc:sldMkLst>
      </pc:sldChg>
      <pc:sldChg chg="add del">
        <pc:chgData name="James Chapman" userId="3c8adc9b184aeb7d" providerId="LiveId" clId="{53FABA98-1572-41BD-AC0E-946F9B3F900D}" dt="2023-12-06T01:53:36.560" v="663" actId="47"/>
        <pc:sldMkLst>
          <pc:docMk/>
          <pc:sldMk cId="4036829697" sldId="266"/>
        </pc:sldMkLst>
      </pc:sldChg>
      <pc:sldChg chg="delSp del mod">
        <pc:chgData name="James Chapman" userId="3c8adc9b184aeb7d" providerId="LiveId" clId="{53FABA98-1572-41BD-AC0E-946F9B3F900D}" dt="2023-12-06T01:53:43.017" v="665" actId="47"/>
        <pc:sldMkLst>
          <pc:docMk/>
          <pc:sldMk cId="318152819" sldId="272"/>
        </pc:sldMkLst>
      </pc:sldChg>
      <pc:sldChg chg="del">
        <pc:chgData name="James Chapman" userId="3c8adc9b184aeb7d" providerId="LiveId" clId="{53FABA98-1572-41BD-AC0E-946F9B3F900D}" dt="2023-12-06T01:54:39.452" v="671" actId="47"/>
        <pc:sldMkLst>
          <pc:docMk/>
          <pc:sldMk cId="1370541568" sldId="274"/>
        </pc:sldMkLst>
      </pc:sldChg>
      <pc:sldChg chg="del">
        <pc:chgData name="James Chapman" userId="3c8adc9b184aeb7d" providerId="LiveId" clId="{53FABA98-1572-41BD-AC0E-946F9B3F900D}" dt="2023-12-06T01:53:40.143" v="664" actId="47"/>
        <pc:sldMkLst>
          <pc:docMk/>
          <pc:sldMk cId="3167824830" sldId="276"/>
        </pc:sldMkLst>
      </pc:sldChg>
      <pc:sldChg chg="modSp mod">
        <pc:chgData name="James Chapman" userId="3c8adc9b184aeb7d" providerId="LiveId" clId="{53FABA98-1572-41BD-AC0E-946F9B3F900D}" dt="2023-12-06T02:04:47.548" v="704"/>
        <pc:sldMkLst>
          <pc:docMk/>
          <pc:sldMk cId="489246239" sldId="281"/>
        </pc:sldMkLst>
      </pc:sldChg>
      <pc:sldChg chg="del">
        <pc:chgData name="James Chapman" userId="3c8adc9b184aeb7d" providerId="LiveId" clId="{53FABA98-1572-41BD-AC0E-946F9B3F900D}" dt="2023-12-06T01:53:55.359" v="667" actId="47"/>
        <pc:sldMkLst>
          <pc:docMk/>
          <pc:sldMk cId="527614788" sldId="282"/>
        </pc:sldMkLst>
      </pc:sldChg>
      <pc:sldChg chg="modSp mod ord">
        <pc:chgData name="James Chapman" userId="3c8adc9b184aeb7d" providerId="LiveId" clId="{53FABA98-1572-41BD-AC0E-946F9B3F900D}" dt="2023-12-06T22:53:27.959" v="1821"/>
        <pc:sldMkLst>
          <pc:docMk/>
          <pc:sldMk cId="1797986530" sldId="286"/>
        </pc:sldMkLst>
      </pc:sldChg>
      <pc:sldChg chg="modSp add del mod">
        <pc:chgData name="James Chapman" userId="3c8adc9b184aeb7d" providerId="LiveId" clId="{53FABA98-1572-41BD-AC0E-946F9B3F900D}" dt="2023-12-06T01:53:49.078" v="666" actId="47"/>
        <pc:sldMkLst>
          <pc:docMk/>
          <pc:sldMk cId="3247832586" sldId="287"/>
        </pc:sldMkLst>
      </pc:sldChg>
      <pc:sldChg chg="addSp modSp new">
        <pc:chgData name="James Chapman" userId="3c8adc9b184aeb7d" providerId="LiveId" clId="{53FABA98-1572-41BD-AC0E-946F9B3F900D}" dt="2023-12-06T01:50:55.236" v="622" actId="1076"/>
        <pc:sldMkLst>
          <pc:docMk/>
          <pc:sldMk cId="4107111392" sldId="288"/>
        </pc:sldMkLst>
      </pc:sldChg>
      <pc:sldChg chg="addSp delSp modSp new mod">
        <pc:chgData name="James Chapman" userId="3c8adc9b184aeb7d" providerId="LiveId" clId="{53FABA98-1572-41BD-AC0E-946F9B3F900D}" dt="2023-12-06T02:03:29.609" v="703"/>
        <pc:sldMkLst>
          <pc:docMk/>
          <pc:sldMk cId="1894991976" sldId="289"/>
        </pc:sldMkLst>
      </pc:sldChg>
      <pc:sldChg chg="add">
        <pc:chgData name="James Chapman" userId="3c8adc9b184aeb7d" providerId="LiveId" clId="{53FABA98-1572-41BD-AC0E-946F9B3F900D}" dt="2023-12-06T01:54:21.009" v="668"/>
        <pc:sldMkLst>
          <pc:docMk/>
          <pc:sldMk cId="217600378" sldId="290"/>
        </pc:sldMkLst>
      </pc:sldChg>
      <pc:sldChg chg="modSp add">
        <pc:chgData name="James Chapman" userId="3c8adc9b184aeb7d" providerId="LiveId" clId="{53FABA98-1572-41BD-AC0E-946F9B3F900D}" dt="2023-12-06T01:54:32.979" v="670"/>
        <pc:sldMkLst>
          <pc:docMk/>
          <pc:sldMk cId="3444272792" sldId="291"/>
        </pc:sldMkLst>
      </pc:sldChg>
      <pc:sldChg chg="addSp modSp add mod">
        <pc:chgData name="James Chapman" userId="3c8adc9b184aeb7d" providerId="LiveId" clId="{53FABA98-1572-41BD-AC0E-946F9B3F900D}" dt="2023-12-06T23:44:44.283" v="2390" actId="1076"/>
        <pc:sldMkLst>
          <pc:docMk/>
          <pc:sldMk cId="2279843783" sldId="292"/>
        </pc:sldMkLst>
      </pc:sldChg>
      <pc:sldChg chg="modSp add mod">
        <pc:chgData name="James Chapman" userId="3c8adc9b184aeb7d" providerId="LiveId" clId="{53FABA98-1572-41BD-AC0E-946F9B3F900D}" dt="2023-12-07T00:01:57.372" v="2474" actId="20577"/>
        <pc:sldMkLst>
          <pc:docMk/>
          <pc:sldMk cId="2780224832" sldId="293"/>
        </pc:sldMkLst>
      </pc:sldChg>
      <pc:sldChg chg="add del">
        <pc:chgData name="James Chapman" userId="3c8adc9b184aeb7d" providerId="LiveId" clId="{53FABA98-1572-41BD-AC0E-946F9B3F900D}" dt="2023-12-06T23:02:36.620" v="1937" actId="47"/>
        <pc:sldMkLst>
          <pc:docMk/>
          <pc:sldMk cId="4226960287" sldId="294"/>
        </pc:sldMkLst>
      </pc:sldChg>
      <pc:sldChg chg="addSp delSp new">
        <pc:chgData name="James Chapman" userId="3c8adc9b184aeb7d" providerId="LiveId" clId="{53FABA98-1572-41BD-AC0E-946F9B3F900D}" dt="2023-12-06T02:12:57.254" v="708"/>
        <pc:sldMkLst>
          <pc:docMk/>
          <pc:sldMk cId="1408862292" sldId="295"/>
        </pc:sldMkLst>
      </pc:sldChg>
      <pc:sldChg chg="addSp new">
        <pc:chgData name="James Chapman" userId="3c8adc9b184aeb7d" providerId="LiveId" clId="{53FABA98-1572-41BD-AC0E-946F9B3F900D}" dt="2023-12-06T02:07:39.502" v="705"/>
        <pc:sldMkLst>
          <pc:docMk/>
          <pc:sldMk cId="227583249" sldId="296"/>
        </pc:sldMkLst>
      </pc:sldChg>
      <pc:sldChg chg="addSp delSp modSp new mod">
        <pc:chgData name="James Chapman" userId="3c8adc9b184aeb7d" providerId="LiveId" clId="{53FABA98-1572-41BD-AC0E-946F9B3F900D}" dt="2023-12-06T02:15:54.938" v="730" actId="22"/>
        <pc:sldMkLst>
          <pc:docMk/>
          <pc:sldMk cId="3142878306" sldId="297"/>
        </pc:sldMkLst>
      </pc:sldChg>
      <pc:sldChg chg="addSp modSp new mod">
        <pc:chgData name="James Chapman" userId="3c8adc9b184aeb7d" providerId="LiveId" clId="{53FABA98-1572-41BD-AC0E-946F9B3F900D}" dt="2023-12-06T01:57:23.010" v="698"/>
        <pc:sldMkLst>
          <pc:docMk/>
          <pc:sldMk cId="1227698980" sldId="298"/>
        </pc:sldMkLst>
      </pc:sldChg>
      <pc:sldChg chg="addSp delSp modSp add mod">
        <pc:chgData name="James Chapman" userId="3c8adc9b184aeb7d" providerId="LiveId" clId="{53FABA98-1572-41BD-AC0E-946F9B3F900D}" dt="2023-12-06T23:55:57.615" v="2443" actId="207"/>
        <pc:sldMkLst>
          <pc:docMk/>
          <pc:sldMk cId="437443754" sldId="299"/>
        </pc:sldMkLst>
      </pc:sldChg>
      <pc:sldChg chg="addSp delSp modSp add mod">
        <pc:chgData name="James Chapman" userId="3c8adc9b184aeb7d" providerId="LiveId" clId="{53FABA98-1572-41BD-AC0E-946F9B3F900D}" dt="2023-12-06T23:57:36.613" v="2455" actId="1076"/>
        <pc:sldMkLst>
          <pc:docMk/>
          <pc:sldMk cId="3397771400" sldId="300"/>
        </pc:sldMkLst>
      </pc:sldChg>
      <pc:sldChg chg="addSp delSp modSp add mod">
        <pc:chgData name="James Chapman" userId="3c8adc9b184aeb7d" providerId="LiveId" clId="{53FABA98-1572-41BD-AC0E-946F9B3F900D}" dt="2023-12-07T00:15:36.337" v="2724" actId="20577"/>
        <pc:sldMkLst>
          <pc:docMk/>
          <pc:sldMk cId="4141043096" sldId="301"/>
        </pc:sldMkLst>
      </pc:sldChg>
      <pc:sldChg chg="delSp modSp add del mod">
        <pc:chgData name="James Chapman" userId="3c8adc9b184aeb7d" providerId="LiveId" clId="{53FABA98-1572-41BD-AC0E-946F9B3F900D}" dt="2023-12-06T23:02:20.233" v="1936" actId="47"/>
        <pc:sldMkLst>
          <pc:docMk/>
          <pc:sldMk cId="170553795" sldId="302"/>
        </pc:sldMkLst>
      </pc:sldChg>
      <pc:sldChg chg="addSp delSp modSp mod">
        <pc:chgData name="James Chapman" userId="3c8adc9b184aeb7d" providerId="LiveId" clId="{53FABA98-1572-41BD-AC0E-946F9B3F900D}" dt="2023-12-06T23:30:08.428" v="2337"/>
        <pc:sldMkLst>
          <pc:docMk/>
          <pc:sldMk cId="1354919598" sldId="303"/>
        </pc:sldMkLst>
      </pc:sldChg>
      <pc:sldChg chg="add del">
        <pc:chgData name="James Chapman" userId="3c8adc9b184aeb7d" providerId="LiveId" clId="{53FABA98-1572-41BD-AC0E-946F9B3F900D}" dt="2023-12-06T22:53:49.225" v="1823"/>
        <pc:sldMkLst>
          <pc:docMk/>
          <pc:sldMk cId="2132118383" sldId="303"/>
        </pc:sldMkLst>
      </pc:sldChg>
      <pc:sldChg chg="addSp delSp modSp add mod ord">
        <pc:chgData name="James Chapman" userId="3c8adc9b184aeb7d" providerId="LiveId" clId="{53FABA98-1572-41BD-AC0E-946F9B3F900D}" dt="2023-12-07T00:12:44.973" v="2694" actId="1076"/>
        <pc:sldMkLst>
          <pc:docMk/>
          <pc:sldMk cId="1284827297" sldId="304"/>
        </pc:sldMkLst>
      </pc:sldChg>
      <pc:sldChg chg="add del">
        <pc:chgData name="James Chapman" userId="3c8adc9b184aeb7d" providerId="LiveId" clId="{53FABA98-1572-41BD-AC0E-946F9B3F900D}" dt="2023-12-06T22:58:48.434" v="1870"/>
        <pc:sldMkLst>
          <pc:docMk/>
          <pc:sldMk cId="1507127716" sldId="305"/>
        </pc:sldMkLst>
      </pc:sldChg>
      <pc:sldChg chg="addSp delSp modSp add mod">
        <pc:chgData name="James Chapman" userId="3c8adc9b184aeb7d" providerId="LiveId" clId="{53FABA98-1572-41BD-AC0E-946F9B3F900D}" dt="2023-12-07T00:18:32.232" v="2755" actId="15"/>
        <pc:sldMkLst>
          <pc:docMk/>
          <pc:sldMk cId="2435960266" sldId="305"/>
        </pc:sldMkLst>
      </pc:sldChg>
      <pc:sldChg chg="addSp modSp add mod">
        <pc:chgData name="James Chapman" userId="3c8adc9b184aeb7d" providerId="LiveId" clId="{53FABA98-1572-41BD-AC0E-946F9B3F900D}" dt="2023-12-07T00:19:19.654" v="2773" actId="20577"/>
        <pc:sldMkLst>
          <pc:docMk/>
          <pc:sldMk cId="2849569162" sldId="306"/>
        </pc:sldMkLst>
      </pc:sldChg>
      <pc:sldChg chg="modSp add mod">
        <pc:chgData name="James Chapman" userId="3c8adc9b184aeb7d" providerId="LiveId" clId="{53FABA98-1572-41BD-AC0E-946F9B3F900D}" dt="2023-12-07T01:03:10.816" v="2796" actId="5793"/>
        <pc:sldMkLst>
          <pc:docMk/>
          <pc:sldMk cId="3532241770" sldId="307"/>
        </pc:sldMkLst>
      </pc:sldChg>
      <pc:sldChg chg="add">
        <pc:chgData name="James Chapman" userId="3c8adc9b184aeb7d" providerId="LiveId" clId="{53FABA98-1572-41BD-AC0E-946F9B3F900D}" dt="2023-12-06T23:28:23.071" v="2316"/>
        <pc:sldMkLst>
          <pc:docMk/>
          <pc:sldMk cId="667407373" sldId="308"/>
        </pc:sldMkLst>
      </pc:sldChg>
      <pc:sldChg chg="delSp modSp add mod ord">
        <pc:chgData name="James Chapman" userId="3c8adc9b184aeb7d" providerId="LiveId" clId="{53FABA98-1572-41BD-AC0E-946F9B3F900D}" dt="2023-12-06T23:33:22.213" v="2371" actId="478"/>
        <pc:sldMkLst>
          <pc:docMk/>
          <pc:sldMk cId="1728161460" sldId="309"/>
        </pc:sldMkLst>
      </pc:sldChg>
      <pc:sldChg chg="delSp modSp add mod">
        <pc:chgData name="James Chapman" userId="3c8adc9b184aeb7d" providerId="LiveId" clId="{53FABA98-1572-41BD-AC0E-946F9B3F900D}" dt="2023-12-07T00:12:27.353" v="2693" actId="1076"/>
        <pc:sldMkLst>
          <pc:docMk/>
          <pc:sldMk cId="3286829841" sldId="310"/>
        </pc:sldMkLst>
      </pc:sldChg>
    </pc:docChg>
  </pc:docChgLst>
  <pc:docChgLst>
    <pc:chgData name="James Chapman" userId="3c8adc9b184aeb7d" providerId="LiveId" clId="{70BDCB9E-E02E-449E-86F8-A3C8AFF7B65C}"/>
    <pc:docChg chg="undo redo custSel addSld delSld modSld sldOrd">
      <pc:chgData name="James Chapman" userId="3c8adc9b184aeb7d" providerId="LiveId" clId="{70BDCB9E-E02E-449E-86F8-A3C8AFF7B65C}" dt="2023-05-13T02:45:59.656" v="2792" actId="1076"/>
      <pc:docMkLst>
        <pc:docMk/>
      </pc:docMkLst>
      <pc:sldChg chg="del ord">
        <pc:chgData name="James Chapman" userId="3c8adc9b184aeb7d" providerId="LiveId" clId="{70BDCB9E-E02E-449E-86F8-A3C8AFF7B65C}" dt="2023-04-25T23:28:19.152" v="1595" actId="47"/>
        <pc:sldMkLst>
          <pc:docMk/>
          <pc:sldMk cId="1785025898" sldId="256"/>
        </pc:sldMkLst>
      </pc:sldChg>
      <pc:sldChg chg="addSp modSp mod">
        <pc:chgData name="James Chapman" userId="3c8adc9b184aeb7d" providerId="LiveId" clId="{70BDCB9E-E02E-449E-86F8-A3C8AFF7B65C}" dt="2023-05-09T23:23:04.154" v="2715" actId="255"/>
        <pc:sldMkLst>
          <pc:docMk/>
          <pc:sldMk cId="808662602" sldId="257"/>
        </pc:sldMkLst>
      </pc:sldChg>
      <pc:sldChg chg="modSp mod">
        <pc:chgData name="James Chapman" userId="3c8adc9b184aeb7d" providerId="LiveId" clId="{70BDCB9E-E02E-449E-86F8-A3C8AFF7B65C}" dt="2023-05-13T02:43:55.024" v="2735" actId="1076"/>
        <pc:sldMkLst>
          <pc:docMk/>
          <pc:sldMk cId="2701187223" sldId="258"/>
        </pc:sldMkLst>
      </pc:sldChg>
      <pc:sldChg chg="del ord">
        <pc:chgData name="James Chapman" userId="3c8adc9b184aeb7d" providerId="LiveId" clId="{70BDCB9E-E02E-449E-86F8-A3C8AFF7B65C}" dt="2023-04-25T23:28:20.490" v="1597" actId="47"/>
        <pc:sldMkLst>
          <pc:docMk/>
          <pc:sldMk cId="3901147562" sldId="259"/>
        </pc:sldMkLst>
      </pc:sldChg>
      <pc:sldChg chg="ord">
        <pc:chgData name="James Chapman" userId="3c8adc9b184aeb7d" providerId="LiveId" clId="{70BDCB9E-E02E-449E-86F8-A3C8AFF7B65C}" dt="2023-04-25T23:23:19.729" v="1438"/>
        <pc:sldMkLst>
          <pc:docMk/>
          <pc:sldMk cId="837688905" sldId="260"/>
        </pc:sldMkLst>
      </pc:sldChg>
      <pc:sldChg chg="modSp mod">
        <pc:chgData name="James Chapman" userId="3c8adc9b184aeb7d" providerId="LiveId" clId="{70BDCB9E-E02E-449E-86F8-A3C8AFF7B65C}" dt="2023-05-06T02:52:04.381" v="2467" actId="20577"/>
        <pc:sldMkLst>
          <pc:docMk/>
          <pc:sldMk cId="2915532561" sldId="262"/>
        </pc:sldMkLst>
      </pc:sldChg>
      <pc:sldChg chg="del ord">
        <pc:chgData name="James Chapman" userId="3c8adc9b184aeb7d" providerId="LiveId" clId="{70BDCB9E-E02E-449E-86F8-A3C8AFF7B65C}" dt="2023-04-25T23:28:17.456" v="1593" actId="47"/>
        <pc:sldMkLst>
          <pc:docMk/>
          <pc:sldMk cId="726991296" sldId="263"/>
        </pc:sldMkLst>
      </pc:sldChg>
      <pc:sldChg chg="modSp mod">
        <pc:chgData name="James Chapman" userId="3c8adc9b184aeb7d" providerId="LiveId" clId="{70BDCB9E-E02E-449E-86F8-A3C8AFF7B65C}" dt="2023-04-25T22:01:20.779" v="375" actId="403"/>
        <pc:sldMkLst>
          <pc:docMk/>
          <pc:sldMk cId="4036829697" sldId="266"/>
        </pc:sldMkLst>
      </pc:sldChg>
      <pc:sldChg chg="modSp mod">
        <pc:chgData name="James Chapman" userId="3c8adc9b184aeb7d" providerId="LiveId" clId="{70BDCB9E-E02E-449E-86F8-A3C8AFF7B65C}" dt="2023-04-25T22:03:09.826" v="413" actId="115"/>
        <pc:sldMkLst>
          <pc:docMk/>
          <pc:sldMk cId="3587497408" sldId="270"/>
        </pc:sldMkLst>
      </pc:sldChg>
      <pc:sldChg chg="addSp delSp modSp add del mod">
        <pc:chgData name="James Chapman" userId="3c8adc9b184aeb7d" providerId="LiveId" clId="{70BDCB9E-E02E-449E-86F8-A3C8AFF7B65C}" dt="2023-05-05T22:24:48.389" v="1957" actId="2696"/>
        <pc:sldMkLst>
          <pc:docMk/>
          <pc:sldMk cId="1060393769" sldId="271"/>
        </pc:sldMkLst>
      </pc:sldChg>
      <pc:sldChg chg="addSp delSp modSp mod">
        <pc:chgData name="James Chapman" userId="3c8adc9b184aeb7d" providerId="LiveId" clId="{70BDCB9E-E02E-449E-86F8-A3C8AFF7B65C}" dt="2023-04-25T22:43:34.022" v="916" actId="1076"/>
        <pc:sldMkLst>
          <pc:docMk/>
          <pc:sldMk cId="318152819" sldId="272"/>
        </pc:sldMkLst>
      </pc:sldChg>
      <pc:sldChg chg="del ord">
        <pc:chgData name="James Chapman" userId="3c8adc9b184aeb7d" providerId="LiveId" clId="{70BDCB9E-E02E-449E-86F8-A3C8AFF7B65C}" dt="2023-04-25T23:28:18.651" v="1594" actId="47"/>
        <pc:sldMkLst>
          <pc:docMk/>
          <pc:sldMk cId="3079459804" sldId="273"/>
        </pc:sldMkLst>
      </pc:sldChg>
      <pc:sldChg chg="addSp delSp modSp mod">
        <pc:chgData name="James Chapman" userId="3c8adc9b184aeb7d" providerId="LiveId" clId="{70BDCB9E-E02E-449E-86F8-A3C8AFF7B65C}" dt="2023-05-09T23:21:17.516" v="2712"/>
        <pc:sldMkLst>
          <pc:docMk/>
          <pc:sldMk cId="1370541568" sldId="274"/>
        </pc:sldMkLst>
      </pc:sldChg>
      <pc:sldChg chg="modSp mod">
        <pc:chgData name="James Chapman" userId="3c8adc9b184aeb7d" providerId="LiveId" clId="{70BDCB9E-E02E-449E-86F8-A3C8AFF7B65C}" dt="2023-05-05T23:50:10.243" v="2060" actId="1076"/>
        <pc:sldMkLst>
          <pc:docMk/>
          <pc:sldMk cId="220873323" sldId="275"/>
        </pc:sldMkLst>
      </pc:sldChg>
      <pc:sldChg chg="addSp modSp mod">
        <pc:chgData name="James Chapman" userId="3c8adc9b184aeb7d" providerId="LiveId" clId="{70BDCB9E-E02E-449E-86F8-A3C8AFF7B65C}" dt="2023-05-09T23:21:17.550" v="2713"/>
        <pc:sldMkLst>
          <pc:docMk/>
          <pc:sldMk cId="3167824830" sldId="276"/>
        </pc:sldMkLst>
      </pc:sldChg>
      <pc:sldChg chg="del">
        <pc:chgData name="James Chapman" userId="3c8adc9b184aeb7d" providerId="LiveId" clId="{70BDCB9E-E02E-449E-86F8-A3C8AFF7B65C}" dt="2023-04-25T03:17:00.104" v="101" actId="47"/>
        <pc:sldMkLst>
          <pc:docMk/>
          <pc:sldMk cId="1242283532" sldId="277"/>
        </pc:sldMkLst>
      </pc:sldChg>
      <pc:sldChg chg="modSp mod">
        <pc:chgData name="James Chapman" userId="3c8adc9b184aeb7d" providerId="LiveId" clId="{70BDCB9E-E02E-449E-86F8-A3C8AFF7B65C}" dt="2023-04-30T02:27:16.995" v="1703" actId="1076"/>
        <pc:sldMkLst>
          <pc:docMk/>
          <pc:sldMk cId="2334438435" sldId="278"/>
        </pc:sldMkLst>
      </pc:sldChg>
      <pc:sldChg chg="addSp delSp modSp mod">
        <pc:chgData name="James Chapman" userId="3c8adc9b184aeb7d" providerId="LiveId" clId="{70BDCB9E-E02E-449E-86F8-A3C8AFF7B65C}" dt="2023-05-09T22:29:02.194" v="2710" actId="1076"/>
        <pc:sldMkLst>
          <pc:docMk/>
          <pc:sldMk cId="2255664519" sldId="279"/>
        </pc:sldMkLst>
      </pc:sldChg>
      <pc:sldChg chg="delSp modSp mod">
        <pc:chgData name="James Chapman" userId="3c8adc9b184aeb7d" providerId="LiveId" clId="{70BDCB9E-E02E-449E-86F8-A3C8AFF7B65C}" dt="2023-04-25T23:07:21.764" v="1209" actId="20577"/>
        <pc:sldMkLst>
          <pc:docMk/>
          <pc:sldMk cId="1676371674" sldId="280"/>
        </pc:sldMkLst>
      </pc:sldChg>
      <pc:sldChg chg="addSp delSp modSp mod">
        <pc:chgData name="James Chapman" userId="3c8adc9b184aeb7d" providerId="LiveId" clId="{70BDCB9E-E02E-449E-86F8-A3C8AFF7B65C}" dt="2023-05-09T23:21:17.662" v="2714"/>
        <pc:sldMkLst>
          <pc:docMk/>
          <pc:sldMk cId="489246239" sldId="281"/>
        </pc:sldMkLst>
      </pc:sldChg>
      <pc:sldChg chg="modSp mod">
        <pc:chgData name="James Chapman" userId="3c8adc9b184aeb7d" providerId="LiveId" clId="{70BDCB9E-E02E-449E-86F8-A3C8AFF7B65C}" dt="2023-04-25T23:13:56.680" v="1251" actId="1076"/>
        <pc:sldMkLst>
          <pc:docMk/>
          <pc:sldMk cId="527614788" sldId="282"/>
        </pc:sldMkLst>
      </pc:sldChg>
      <pc:sldChg chg="addSp modSp mod">
        <pc:chgData name="James Chapman" userId="3c8adc9b184aeb7d" providerId="LiveId" clId="{70BDCB9E-E02E-449E-86F8-A3C8AFF7B65C}" dt="2023-05-06T02:58:04.409" v="2514" actId="1076"/>
        <pc:sldMkLst>
          <pc:docMk/>
          <pc:sldMk cId="3005234619" sldId="283"/>
        </pc:sldMkLst>
      </pc:sldChg>
      <pc:sldChg chg="addSp delSp modSp mod">
        <pc:chgData name="James Chapman" userId="3c8adc9b184aeb7d" providerId="LiveId" clId="{70BDCB9E-E02E-449E-86F8-A3C8AFF7B65C}" dt="2023-05-05T23:46:23.065" v="2050" actId="1076"/>
        <pc:sldMkLst>
          <pc:docMk/>
          <pc:sldMk cId="1452920614" sldId="284"/>
        </pc:sldMkLst>
      </pc:sldChg>
      <pc:sldChg chg="del ord">
        <pc:chgData name="James Chapman" userId="3c8adc9b184aeb7d" providerId="LiveId" clId="{70BDCB9E-E02E-449E-86F8-A3C8AFF7B65C}" dt="2023-04-25T23:28:19.750" v="1596" actId="47"/>
        <pc:sldMkLst>
          <pc:docMk/>
          <pc:sldMk cId="2215866204" sldId="285"/>
        </pc:sldMkLst>
      </pc:sldChg>
      <pc:sldChg chg="modSp mod ord">
        <pc:chgData name="James Chapman" userId="3c8adc9b184aeb7d" providerId="LiveId" clId="{70BDCB9E-E02E-449E-86F8-A3C8AFF7B65C}" dt="2023-05-07T01:34:43.948" v="2708" actId="20577"/>
        <pc:sldMkLst>
          <pc:docMk/>
          <pc:sldMk cId="1797986530" sldId="286"/>
        </pc:sldMkLst>
      </pc:sldChg>
      <pc:sldChg chg="del">
        <pc:chgData name="James Chapman" userId="3c8adc9b184aeb7d" providerId="LiveId" clId="{70BDCB9E-E02E-449E-86F8-A3C8AFF7B65C}" dt="2023-04-25T23:22:37.707" v="1428" actId="47"/>
        <pc:sldMkLst>
          <pc:docMk/>
          <pc:sldMk cId="4144905833" sldId="287"/>
        </pc:sldMkLst>
      </pc:sldChg>
      <pc:sldChg chg="del">
        <pc:chgData name="James Chapman" userId="3c8adc9b184aeb7d" providerId="LiveId" clId="{70BDCB9E-E02E-449E-86F8-A3C8AFF7B65C}" dt="2023-04-25T23:22:40.927" v="1429" actId="47"/>
        <pc:sldMkLst>
          <pc:docMk/>
          <pc:sldMk cId="2064959900" sldId="288"/>
        </pc:sldMkLst>
      </pc:sldChg>
      <pc:sldChg chg="del">
        <pc:chgData name="James Chapman" userId="3c8adc9b184aeb7d" providerId="LiveId" clId="{70BDCB9E-E02E-449E-86F8-A3C8AFF7B65C}" dt="2023-04-25T23:22:50.727" v="1431" actId="47"/>
        <pc:sldMkLst>
          <pc:docMk/>
          <pc:sldMk cId="296534168" sldId="289"/>
        </pc:sldMkLst>
      </pc:sldChg>
      <pc:sldChg chg="del">
        <pc:chgData name="James Chapman" userId="3c8adc9b184aeb7d" providerId="LiveId" clId="{70BDCB9E-E02E-449E-86F8-A3C8AFF7B65C}" dt="2023-04-25T23:22:48.028" v="1430" actId="47"/>
        <pc:sldMkLst>
          <pc:docMk/>
          <pc:sldMk cId="550451498" sldId="290"/>
        </pc:sldMkLst>
      </pc:sldChg>
      <pc:sldChg chg="addSp delSp modSp mod">
        <pc:chgData name="James Chapman" userId="3c8adc9b184aeb7d" providerId="LiveId" clId="{70BDCB9E-E02E-449E-86F8-A3C8AFF7B65C}" dt="2023-05-06T02:55:26.219" v="2499" actId="478"/>
        <pc:sldMkLst>
          <pc:docMk/>
          <pc:sldMk cId="910939871" sldId="291"/>
        </pc:sldMkLst>
      </pc:sldChg>
      <pc:sldChg chg="addSp delSp modSp del mod">
        <pc:chgData name="James Chapman" userId="3c8adc9b184aeb7d" providerId="LiveId" clId="{70BDCB9E-E02E-449E-86F8-A3C8AFF7B65C}" dt="2023-04-25T23:11:11.005" v="1235" actId="2696"/>
        <pc:sldMkLst>
          <pc:docMk/>
          <pc:sldMk cId="3520380215" sldId="292"/>
        </pc:sldMkLst>
      </pc:sldChg>
      <pc:sldChg chg="addSp delSp del mod">
        <pc:chgData name="James Chapman" userId="3c8adc9b184aeb7d" providerId="LiveId" clId="{70BDCB9E-E02E-449E-86F8-A3C8AFF7B65C}" dt="2023-04-25T22:51:32.876" v="965" actId="2696"/>
        <pc:sldMkLst>
          <pc:docMk/>
          <pc:sldMk cId="1188604235" sldId="293"/>
        </pc:sldMkLst>
      </pc:sldChg>
      <pc:sldChg chg="addSp delSp modSp add mod modNotesTx">
        <pc:chgData name="James Chapman" userId="3c8adc9b184aeb7d" providerId="LiveId" clId="{70BDCB9E-E02E-449E-86F8-A3C8AFF7B65C}" dt="2023-05-05T23:50:44.870" v="2062" actId="1076"/>
        <pc:sldMkLst>
          <pc:docMk/>
          <pc:sldMk cId="4234091659" sldId="294"/>
        </pc:sldMkLst>
      </pc:sldChg>
      <pc:sldChg chg="addSp delSp modSp add mod">
        <pc:chgData name="James Chapman" userId="3c8adc9b184aeb7d" providerId="LiveId" clId="{70BDCB9E-E02E-449E-86F8-A3C8AFF7B65C}" dt="2023-05-05T23:51:05.999" v="2068" actId="1076"/>
        <pc:sldMkLst>
          <pc:docMk/>
          <pc:sldMk cId="1575636786" sldId="295"/>
        </pc:sldMkLst>
      </pc:sldChg>
      <pc:sldChg chg="addSp delSp modSp add mod">
        <pc:chgData name="James Chapman" userId="3c8adc9b184aeb7d" providerId="LiveId" clId="{70BDCB9E-E02E-449E-86F8-A3C8AFF7B65C}" dt="2023-05-07T01:11:05.758" v="2547" actId="1076"/>
        <pc:sldMkLst>
          <pc:docMk/>
          <pc:sldMk cId="1290247681" sldId="296"/>
        </pc:sldMkLst>
      </pc:sldChg>
      <pc:sldChg chg="addSp delSp modSp add mod">
        <pc:chgData name="James Chapman" userId="3c8adc9b184aeb7d" providerId="LiveId" clId="{70BDCB9E-E02E-449E-86F8-A3C8AFF7B65C}" dt="2023-05-13T02:45:59.656" v="2792" actId="1076"/>
        <pc:sldMkLst>
          <pc:docMk/>
          <pc:sldMk cId="1444135381" sldId="297"/>
        </pc:sldMkLst>
      </pc:sldChg>
      <pc:sldChg chg="addSp modSp add mod">
        <pc:chgData name="James Chapman" userId="3c8adc9b184aeb7d" providerId="LiveId" clId="{70BDCB9E-E02E-449E-86F8-A3C8AFF7B65C}" dt="2023-05-02T01:21:06.577" v="1815" actId="1076"/>
        <pc:sldMkLst>
          <pc:docMk/>
          <pc:sldMk cId="3060062270" sldId="298"/>
        </pc:sldMkLst>
      </pc:sldChg>
      <pc:sldChg chg="add del">
        <pc:chgData name="James Chapman" userId="3c8adc9b184aeb7d" providerId="LiveId" clId="{70BDCB9E-E02E-449E-86F8-A3C8AFF7B65C}" dt="2023-04-25T23:23:01.935" v="1433" actId="47"/>
        <pc:sldMkLst>
          <pc:docMk/>
          <pc:sldMk cId="1792568046" sldId="299"/>
        </pc:sldMkLst>
      </pc:sldChg>
      <pc:sldChg chg="delSp add del setBg delDesignElem">
        <pc:chgData name="James Chapman" userId="3c8adc9b184aeb7d" providerId="LiveId" clId="{70BDCB9E-E02E-449E-86F8-A3C8AFF7B65C}" dt="2023-04-25T23:23:10.891" v="1436" actId="47"/>
        <pc:sldMkLst>
          <pc:docMk/>
          <pc:sldMk cId="1865414978" sldId="299"/>
        </pc:sldMkLst>
      </pc:sldChg>
      <pc:sldChg chg="addSp modSp add mod ord">
        <pc:chgData name="James Chapman" userId="3c8adc9b184aeb7d" providerId="LiveId" clId="{70BDCB9E-E02E-449E-86F8-A3C8AFF7B65C}" dt="2023-05-09T23:27:24.629" v="2721" actId="20577"/>
        <pc:sldMkLst>
          <pc:docMk/>
          <pc:sldMk cId="4179319514" sldId="299"/>
        </pc:sldMkLst>
      </pc:sldChg>
      <pc:sldChg chg="addSp delSp modSp add mod">
        <pc:chgData name="James Chapman" userId="3c8adc9b184aeb7d" providerId="LiveId" clId="{70BDCB9E-E02E-449E-86F8-A3C8AFF7B65C}" dt="2023-05-06T01:00:57.407" v="2099" actId="20577"/>
        <pc:sldMkLst>
          <pc:docMk/>
          <pc:sldMk cId="1026014276" sldId="300"/>
        </pc:sldMkLst>
      </pc:sldChg>
      <pc:sldChg chg="modSp add mod ord modNotesTx">
        <pc:chgData name="James Chapman" userId="3c8adc9b184aeb7d" providerId="LiveId" clId="{70BDCB9E-E02E-449E-86F8-A3C8AFF7B65C}" dt="2023-04-28T21:18:40.738" v="1629"/>
        <pc:sldMkLst>
          <pc:docMk/>
          <pc:sldMk cId="4090827584" sldId="301"/>
        </pc:sldMkLst>
      </pc:sldChg>
      <pc:sldChg chg="addSp delSp modSp add mod ord">
        <pc:chgData name="James Chapman" userId="3c8adc9b184aeb7d" providerId="LiveId" clId="{70BDCB9E-E02E-449E-86F8-A3C8AFF7B65C}" dt="2023-05-06T01:30:00.965" v="2251" actId="1076"/>
        <pc:sldMkLst>
          <pc:docMk/>
          <pc:sldMk cId="3828926601" sldId="302"/>
        </pc:sldMkLst>
      </pc:sldChg>
      <pc:sldChg chg="addSp delSp modSp add mod">
        <pc:chgData name="James Chapman" userId="3c8adc9b184aeb7d" providerId="LiveId" clId="{70BDCB9E-E02E-449E-86F8-A3C8AFF7B65C}" dt="2023-05-06T01:39:32.070" v="2334" actId="14100"/>
        <pc:sldMkLst>
          <pc:docMk/>
          <pc:sldMk cId="1312925052" sldId="303"/>
        </pc:sldMkLst>
      </pc:sldChg>
      <pc:sldChg chg="addSp modSp add mod ord">
        <pc:chgData name="James Chapman" userId="3c8adc9b184aeb7d" providerId="LiveId" clId="{70BDCB9E-E02E-449E-86F8-A3C8AFF7B65C}" dt="2023-05-02T01:35:34.357" v="1870" actId="20577"/>
        <pc:sldMkLst>
          <pc:docMk/>
          <pc:sldMk cId="4128888073" sldId="304"/>
        </pc:sldMkLst>
      </pc:sldChg>
      <pc:sldChg chg="addSp delSp modSp add mod">
        <pc:chgData name="James Chapman" userId="3c8adc9b184aeb7d" providerId="LiveId" clId="{70BDCB9E-E02E-449E-86F8-A3C8AFF7B65C}" dt="2023-05-02T01:36:13.325" v="1873" actId="14100"/>
        <pc:sldMkLst>
          <pc:docMk/>
          <pc:sldMk cId="2542842933" sldId="305"/>
        </pc:sldMkLst>
      </pc:sldChg>
      <pc:sldChg chg="delSp modSp add mod">
        <pc:chgData name="James Chapman" userId="3c8adc9b184aeb7d" providerId="LiveId" clId="{70BDCB9E-E02E-449E-86F8-A3C8AFF7B65C}" dt="2023-05-02T01:39:34.063" v="1879" actId="20577"/>
        <pc:sldMkLst>
          <pc:docMk/>
          <pc:sldMk cId="3624205910" sldId="306"/>
        </pc:sldMkLst>
      </pc:sldChg>
      <pc:sldChg chg="add del">
        <pc:chgData name="James Chapman" userId="3c8adc9b184aeb7d" providerId="LiveId" clId="{70BDCB9E-E02E-449E-86F8-A3C8AFF7B65C}" dt="2023-05-02T01:39:29.495" v="1877"/>
        <pc:sldMkLst>
          <pc:docMk/>
          <pc:sldMk cId="1527044509" sldId="307"/>
        </pc:sldMkLst>
      </pc:sldChg>
      <pc:sldChg chg="addSp modSp add mod">
        <pc:chgData name="James Chapman" userId="3c8adc9b184aeb7d" providerId="LiveId" clId="{70BDCB9E-E02E-449E-86F8-A3C8AFF7B65C}" dt="2023-05-05T23:47:13.822" v="2058" actId="14100"/>
        <pc:sldMkLst>
          <pc:docMk/>
          <pc:sldMk cId="2402686122" sldId="307"/>
        </pc:sldMkLst>
      </pc:sldChg>
      <pc:sldChg chg="addSp delSp modSp add mod">
        <pc:chgData name="James Chapman" userId="3c8adc9b184aeb7d" providerId="LiveId" clId="{70BDCB9E-E02E-449E-86F8-A3C8AFF7B65C}" dt="2023-05-04T23:35:48.070" v="1936" actId="20577"/>
        <pc:sldMkLst>
          <pc:docMk/>
          <pc:sldMk cId="2300414568" sldId="30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0DD4AE9-3831-6CED-BE8E-060A97B827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3D3B56-6A62-693E-961C-C90BD50BA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A1C315-7A06-4230-B1F5-BB57CC5EA0FD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B39DC4-3C3A-0C92-AFEF-0AA87B243E6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5600E2-353F-88FB-A12A-2D73C338E0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03E2C3-CEC6-4339-9009-A3BAF1221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1699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04:07:29.67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04:07:21.69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11686 9,'-11642'0,"11636"-1,0 1,0-1,-11-3,16 3,-6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04:08:50.88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24 24575,'1'0'0,"-1"-1"0,0 1 0,0-1 0,0 1 0,1 0 0,-1-1 0,0 1 0,1-1 0,-1 1 0,0 0 0,1-1 0,-1 1 0,1 0 0,-1-1 0,0 1 0,1 0 0,-1-1 0,1 1 0,-1 0 0,1 0 0,-1 0 0,1 0 0,-1-1 0,1 1 0,-1 0 0,1 0 0,0 0 0,16-2 0,-15 2 0,213-1 0,-110 2 0,-83-2 0,40-7 0,-62 8 0,31-3 0,1 1 0,39 3 0,-14 1 0,419-2-1365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16T04:09:09.66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24575,'1047'0'-1365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04:07:29.67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6T04:07:29.67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997100-1A82-466E-990F-506ED9665CA8}" type="datetimeFigureOut">
              <a:rPr lang="en-US" smtClean="0"/>
              <a:t>5/16/2025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4C81F-D287-4FE6-B647-BA2E8F8CAC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3343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50184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FB147-7719-2E33-701C-0B64479A9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9725F6-76B6-F4D3-51AE-6D7F29E265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A19033-370B-9529-997F-69D88156CD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A93D4-5F10-1C67-5D39-E5195AE581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6291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EDD111-A74B-9E1C-26A6-7F0AAE2BB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79A7DA-732F-99E9-A2FC-B8B24BBE5F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1D7CE0-6232-EB41-91CF-9FE8DB2F0F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AF254-E4FA-0756-9C50-B32D9E1CED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8473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EE0A1-1CBD-2F9C-E7D5-83A64A04B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0441F6-70D2-A4F8-49AD-DB78157C0D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412C17-A559-AAEC-3E19-7386BEAE6A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BD9E3E-68C5-DD3E-1047-CC2710CCB1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0592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066208-CB02-1F13-687D-D6B5E307E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BB0219-6B6D-3EE8-6945-607107E6A5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5D4F12-DAFE-BDBE-B2F9-1899FF9CE0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217BE2-EC90-6E81-D905-EC820D99FC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83946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0ED00-5AED-372A-9FBC-243F4888E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1F888E-51BC-0A23-6079-E70ADD6579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8D6235-3A31-2B93-F903-FB13F0FABF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D7B7BB-2AE5-5648-3293-3FF3B2A95E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55249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9432A-942C-76F8-E8A8-81DC7E5F3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1A962A-1855-34B9-8E90-8AE5D6CA8A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86B7B0-01C9-A2E5-CFC0-D246360537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A3D662-D364-5176-D0F8-F003DBFEDB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9437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81D8B5-B913-4586-C543-13199B3FB0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CFE6C7-0ADF-0841-CA39-1A23567F87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DFD198-B4E1-CE1C-B931-4C02A2DDFE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C3C41-7FFB-4BDA-BF0A-C862CA08B8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6672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021473-10B5-12E0-925A-37AF13E1A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20E575-E1F4-FC04-2C88-FAEE86C533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C57701-78CE-07C4-EE12-5749ADA6F5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9C85C-CE34-B885-4A7E-FED38B19FC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49307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69E90F-58D0-E80E-1CA4-EB9ABF716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90998C-F291-1D70-6112-A8722B65C6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E86691-728D-F1E5-23B8-56FEB2979F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0F447-4613-3D4F-7CB2-566A4CE850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4501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B87B11-13AB-9902-34E4-BC066DF3E4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3C6839-0DD1-BD2E-D8EC-E0BA99E0EC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D81743-7CFF-5331-107B-C886BFB5DC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82BEF4-75BD-7591-E891-E1257972DB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66490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DD872D-E076-3CFD-1106-56B931ACB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CBE006-30B2-0B53-6C31-B864ACA7A7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D659F6-0307-71A8-254A-BB2A27AC0B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think everybody knows that lithium-ion batteries is a growing technology with a big future. And that batteries have a shelf life.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42D7DB-E5E3-E1CB-5BC0-3B1AF3D53E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EC4C81F-D287-4FE6-B647-BA2E8F8CAC1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6399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CBC20-67F4-9243-B263-111679245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A10C001-7378-4DAD-9F44-DC6AA92FE8CF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F7EBE-3D90-A040-A930-BCC21C53B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F6DE8-E370-CE41-B1AF-6D852D04C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E7390B-674D-D84A-8D8C-4EDA7BBD065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3812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880" y="874712"/>
            <a:ext cx="8229600" cy="33940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DED75-D61C-084A-83A2-D163F5925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0814916-2284-4DC6-85F3-E9D769B30417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B7CDA-1DB4-8D42-8893-703BAB504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AED9B-CD5F-8C48-B667-3FEB330B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0F2238-E2A9-3646-AE36-254516B2E63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647BA73-4DAF-5E4A-8534-9D9645673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45720"/>
            <a:ext cx="8229600" cy="457200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7429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37693"/>
            <a:ext cx="1913351" cy="38681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37693"/>
            <a:ext cx="5598323" cy="38681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FF10-CAF0-1E47-A1F2-D858F49B6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063EDB7-6E96-468D-98AD-385D8C1330C6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AF80A-262F-864D-A0AC-3538E56A5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23A50-6A54-2848-9209-ACEB22011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850282-A637-A841-BAC6-6E5B26841DE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5857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9993" y="1550591"/>
            <a:ext cx="7498079" cy="110251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192" y="2752280"/>
            <a:ext cx="658368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85715-B728-014D-870A-1F84FF3D5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50E5C25-56AA-4438-AD6E-26640E642245}" type="datetime1">
              <a:rPr lang="en-US" altLang="en-US" smtClean="0"/>
              <a:t>5/16/2025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837308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0" y="914401"/>
            <a:ext cx="7637929" cy="36200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26B4C-4C48-944C-B298-ABCF9E837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7F32251-6916-45C2-A272-6283A0536015}" type="datetime1">
              <a:rPr lang="en-US" altLang="en-US" smtClean="0"/>
              <a:t>5/16/2025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40024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5879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5879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BB145-AFA3-5C4F-B88A-8FAECB1D1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C02D62-401F-4E79-A959-973DD4C4BB88}" type="datetime1">
              <a:rPr lang="en-US" altLang="en-US" smtClean="0"/>
              <a:t>5/16/2025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44268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914400"/>
            <a:ext cx="3681608" cy="364883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05192" y="914400"/>
            <a:ext cx="3681608" cy="364883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79752B7-9A8D-6E47-9BC1-D6EA622F7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4C5EDA-51DA-4F30-9D87-867196E31CA7}" type="datetime1">
              <a:rPr lang="en-US" altLang="en-US" smtClean="0"/>
              <a:t>5/16/2025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50558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1151335"/>
            <a:ext cx="3657600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0" y="1631156"/>
            <a:ext cx="3657600" cy="2963466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60516" y="1151335"/>
            <a:ext cx="3657600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60516" y="1631156"/>
            <a:ext cx="3657600" cy="2963466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600">
                <a:latin typeface="+mn-lt"/>
              </a:defRPr>
            </a:lvl4pPr>
            <a:lvl5pPr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0BA71A0-D91F-B24E-B680-5F0572C1C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012CD1-D44A-4319-A627-10B0DDD5EB0B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C0E79BA-0006-9D41-8784-7BB3BB76E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0C6F3CE-014B-904D-AFF7-784249FA7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9CDBC23-8B1B-A04E-B3C0-378D638B84E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04176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12357AE-C63F-8A4F-A6F0-787E69E63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4FE3290-3C8F-4E6C-AC44-105D50CA132B}" type="datetime1">
              <a:rPr lang="en-US" altLang="en-US" smtClean="0"/>
              <a:t>5/16/2025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97535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EF7C194-DDD3-D641-868F-C83B92165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A37BB2-08EF-48DB-B15F-3284930E03D6}" type="datetime1">
              <a:rPr lang="en-US" altLang="en-US" smtClean="0"/>
              <a:t>5/16/2025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01614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0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3692" y="204788"/>
            <a:ext cx="4503107" cy="4389835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5840" y="1076326"/>
            <a:ext cx="3008313" cy="3518297"/>
          </a:xfrm>
        </p:spPr>
        <p:txBody>
          <a:bodyPr/>
          <a:lstStyle>
            <a:lvl1pPr marL="0" indent="0">
              <a:buNone/>
              <a:defRPr sz="1400"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0AB58A-2B66-2545-930A-A272235D4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7E9E4C9-05D0-4299-8997-4155B0A825E6}" type="datetime1">
              <a:rPr lang="en-US" altLang="en-US" smtClean="0"/>
              <a:t>5/16/2025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7407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45720"/>
            <a:ext cx="8229600" cy="457200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" y="731520"/>
            <a:ext cx="8229600" cy="339407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5D826-DDB8-D24E-A84F-4467C2022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0A0E91D-AA81-4926-9A54-B28918612F01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44CCA-174A-3744-8C6E-A9DBF9F5B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2DC80-B586-3042-8549-42FC550DE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E21D09-E2E8-7442-AC2A-C17B561ACE3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61922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7443" y="3485208"/>
            <a:ext cx="6136687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67443" y="205423"/>
            <a:ext cx="6136687" cy="3279783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67443" y="3922787"/>
            <a:ext cx="6136687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9E1126B-F75F-2444-AED3-04FA000CA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717D05F-7A65-46D0-979F-093BDE2DBDEF}" type="datetime1">
              <a:rPr lang="en-US" altLang="en-US" smtClean="0"/>
              <a:t>5/16/2025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28054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4944B-E6C0-4B49-9884-33BAE2256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DF9BD9-DAFE-4A80-A823-DFF01A0C119F}" type="datetime1">
              <a:rPr lang="en-US" altLang="en-US" smtClean="0"/>
              <a:t>5/16/2025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05224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82880"/>
            <a:ext cx="2057400" cy="4388644"/>
          </a:xfrm>
        </p:spPr>
        <p:txBody>
          <a:bodyPr vert="eaVert"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182880"/>
            <a:ext cx="547116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4E9FE-CE82-5945-8C12-145C87CD6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7543E7-97B5-4574-B373-7D0521B8F418}" type="datetime1">
              <a:rPr lang="en-US" altLang="en-US" smtClean="0"/>
              <a:t>5/16/2025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6494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2FCCE-3C5A-614F-A602-EB991E250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F791DC-7B58-46F7-A1B0-D56EEA83221C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31562-1A7A-3543-AB21-C73AB5D13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04326-FD0D-AC44-9A85-FC045F1DE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7DD229-A6E0-1C4B-BC37-3197B08B8F7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245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" y="731520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31520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125851C-65AE-3945-B4A4-5C6CBFF4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EBF0440-8247-4136-97B9-8B41AA6C8536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F5E22F4-F371-9C4B-B108-979D62B6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14DE5FD-9DDF-3349-B8BB-8B8EC66E7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46EA69-1F00-A645-9A0D-A4775062045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9637ADE-912B-734C-A8CD-86C46C1A2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45720"/>
            <a:ext cx="8229600" cy="457200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8951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79" y="731520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879" y="125537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8803" y="731520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8803" y="125537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6B1F3CC-1B08-334B-B713-35390EA88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B8244A5-54A8-4791-B32E-AD96B9812175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CD32E90-BE10-4444-B774-07B30C107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C877E1B-3927-6A41-A15B-CAEE6E7A0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10896CB-93B7-014E-847C-14175976430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3EA321B-18B6-7A43-A72C-5E49A9E54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45720"/>
            <a:ext cx="8229600" cy="457200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2291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DD99CF7-CC34-6C47-8149-8ED08EB2C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5D2BB9B-578B-4216-8B17-0AE947C5976D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B964ABC-BF4C-A448-A4B8-315147185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CA85D2B-0440-8842-BD95-E6B02ADF7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E4DBB1-8D62-814E-8556-58D32545C968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EE95A1E-349E-9548-8E92-7E8A37A6A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45720"/>
            <a:ext cx="8229600" cy="457200"/>
          </a:xfrm>
        </p:spPr>
        <p:txBody>
          <a:bodyPr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4235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889C9F1-16AD-9C4F-8BF3-AB0A70D5A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3F7117F-74BD-4C0E-95BB-065470FB80E4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07663ACA-88E8-7546-B7FD-CDEA8A638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C1D6CB0-70C9-BB45-B929-33385492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959AE8-BD6F-0C46-A207-5E671306819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416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31520"/>
            <a:ext cx="3008313" cy="52744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0415" y="731520"/>
            <a:ext cx="5111750" cy="378066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91537"/>
            <a:ext cx="3008313" cy="32206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229153-9613-AA47-A7D4-114473C51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B6DCB02-C3ED-439B-9BC5-8A766F38DD0C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0D1BCB-CA1E-1544-BCA5-14287C746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A78F6-3507-9540-B2EC-5F9506C60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730543-ED1C-8347-B378-D5C6CDC9BA71}" type="slidenum">
              <a:rPr lang="en-US" altLang="en-US"/>
              <a:pPr/>
              <a:t>‹#›</a:t>
            </a:fld>
            <a:endParaRPr lang="en-US" altLang="en-US">
              <a:solidFill>
                <a:srgbClr val="88A4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299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38028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731520"/>
            <a:ext cx="5486400" cy="2856749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113186"/>
            <a:ext cx="5486400" cy="42505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7E325AE-F0E8-3341-970A-FB5B18F12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BEF7774-06E3-4B6E-A02C-0698D9521A63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820830B-8BD9-9B49-AC9D-1AA4478E8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4E43D2D-9BF6-2B41-ACCF-21DB937EF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9A32602-62F0-F143-8054-55F6804BD16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18580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353581A9-911B-FD40-98B6-FA0387892E0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0F78568A-2587-8742-839A-071B4E58039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29EB8-F11E-DA46-B960-62BDA450A5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DB56B676-FD35-4A81-AE7E-A88C163C26B0}" type="datetime1">
              <a:rPr lang="en-US" altLang="en-US" smtClean="0"/>
              <a:t>5/16/2025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28A48-F085-6B43-96BB-9267014825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Deep Q-Learning &amp; Experience Replay Variants for Reinforcement Learning Tasks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08BBE-DF4D-8944-9C72-48CEA76914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A5D67083-FF9E-A349-B938-AD7B1239AEE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3504" r:id="rId1"/>
    <p:sldLayoutId id="2147493505" r:id="rId2"/>
    <p:sldLayoutId id="2147493506" r:id="rId3"/>
    <p:sldLayoutId id="2147493507" r:id="rId4"/>
    <p:sldLayoutId id="2147493508" r:id="rId5"/>
    <p:sldLayoutId id="2147493509" r:id="rId6"/>
    <p:sldLayoutId id="2147493510" r:id="rId7"/>
    <p:sldLayoutId id="2147493514" r:id="rId8"/>
    <p:sldLayoutId id="2147493511" r:id="rId9"/>
    <p:sldLayoutId id="2147493512" r:id="rId10"/>
    <p:sldLayoutId id="2147493513" r:id="rId11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Lucida San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Lucida San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Lucida San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Lucida San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Lucida San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Lucida San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CC048A5C-A751-9249-977B-6556232E821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005840" y="182880"/>
            <a:ext cx="7637929" cy="548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444C7208-DFEB-1340-9033-E90F7097E4B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005840" y="914401"/>
            <a:ext cx="7637929" cy="3620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1D980-0CFA-B54F-B2F7-82F6B47A48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4663440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</a:defRPr>
            </a:lvl1pPr>
          </a:lstStyle>
          <a:p>
            <a:fld id="{4A7B1C05-EA21-4143-BF9B-5A7AE622790B}" type="datetime1">
              <a:rPr lang="en-US" altLang="en-US" smtClean="0"/>
              <a:t>5/16/2025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386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516" r:id="rId1"/>
    <p:sldLayoutId id="2147493517" r:id="rId2"/>
    <p:sldLayoutId id="2147493518" r:id="rId3"/>
    <p:sldLayoutId id="2147493519" r:id="rId4"/>
    <p:sldLayoutId id="2147493520" r:id="rId5"/>
    <p:sldLayoutId id="2147493521" r:id="rId6"/>
    <p:sldLayoutId id="2147493522" r:id="rId7"/>
    <p:sldLayoutId id="2147493523" r:id="rId8"/>
    <p:sldLayoutId id="2147493524" r:id="rId9"/>
    <p:sldLayoutId id="2147493525" r:id="rId10"/>
    <p:sldLayoutId id="2147493526" r:id="rId11"/>
  </p:sldLayoutIdLst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ＭＳ Ｐゴシック" charset="0"/>
          <a:cs typeface="Lucida San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Lucida Sans" panose="020B0602030504020204" pitchFamily="34" charset="77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j-lt"/>
          <a:ea typeface="ＭＳ Ｐゴシック" charset="0"/>
          <a:cs typeface="Lucida San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j-lt"/>
          <a:ea typeface="ＭＳ Ｐゴシック" charset="0"/>
          <a:cs typeface="Lucida San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ＭＳ Ｐゴシック" charset="0"/>
          <a:cs typeface="Lucida San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j-lt"/>
          <a:ea typeface="ＭＳ Ｐゴシック" charset="0"/>
          <a:cs typeface="Lucida San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j-lt"/>
          <a:ea typeface="ＭＳ Ｐゴシック" charset="0"/>
          <a:cs typeface="Lucida San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JamesChapmanNV/830_Project" TargetMode="Externa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academictorrents.com/details/ba051999301b109eab37d16f027b3f49ade2de13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sychonautwiki.org/wiki/Psychoactive_substance_index" TargetMode="External"/><Relationship Id="rId2" Type="http://schemas.openxmlformats.org/officeDocument/2006/relationships/hyperlink" Target="https://pubchem.ncbi.nlm.nih.gov/compound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rowid.org/general/big_chart.shtml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0.png"/><Relationship Id="rId7" Type="http://schemas.openxmlformats.org/officeDocument/2006/relationships/customXml" Target="../ink/ink3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0.png"/><Relationship Id="rId5" Type="http://schemas.openxmlformats.org/officeDocument/2006/relationships/customXml" Target="../ink/ink2.xml"/><Relationship Id="rId10" Type="http://schemas.openxmlformats.org/officeDocument/2006/relationships/image" Target="../media/image11.png"/><Relationship Id="rId4" Type="http://schemas.openxmlformats.org/officeDocument/2006/relationships/image" Target="../media/image9.png"/><Relationship Id="rId9" Type="http://schemas.openxmlformats.org/officeDocument/2006/relationships/customXml" Target="../ink/ink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github.com/SapienzaNLP/relik" TargetMode="External"/><Relationship Id="rId4" Type="http://schemas.openxmlformats.org/officeDocument/2006/relationships/hyperlink" Target="https://medium.com/neo4j/entity-linking-and-relationship-extraction-with-relik-in-llamaindex-ca18892c169f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1/663625" TargetMode="External"/><Relationship Id="rId2" Type="http://schemas.openxmlformats.org/officeDocument/2006/relationships/hyperlink" Target="https://doi.org/10.3390/biom13020387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07/s13369-024-08845-6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D0D6D3E-D7F9-4591-9CA9-DDF4DB1F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51434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0ED4D0-2510-714B-ACE5-A069B72AA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1" y="665451"/>
            <a:ext cx="5560188" cy="2372418"/>
          </a:xfrm>
        </p:spPr>
        <p:txBody>
          <a:bodyPr anchor="t">
            <a:normAutofit/>
          </a:bodyPr>
          <a:lstStyle/>
          <a:p>
            <a:pPr algn="l"/>
            <a:r>
              <a:rPr lang="en-US" sz="2800" dirty="0">
                <a:latin typeface="Times New Roman" panose="02020603050405020304" pitchFamily="18" charset="0"/>
              </a:rPr>
              <a:t>LLMs &amp; RAG for </a:t>
            </a:r>
            <a:br>
              <a:rPr lang="en-US" sz="2800" dirty="0">
                <a:latin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</a:rPr>
              <a:t>Identifying Illicit Drug Use </a:t>
            </a:r>
            <a:br>
              <a:rPr lang="en-US" sz="2800" dirty="0">
                <a:latin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</a:rPr>
              <a:t>on Social Media</a:t>
            </a:r>
            <a:endParaRPr lang="en-US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33F610-3A0D-4D4C-976E-07C8879049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341" y="2800350"/>
            <a:ext cx="6275069" cy="2178581"/>
          </a:xfrm>
        </p:spPr>
        <p:txBody>
          <a:bodyPr anchor="b">
            <a:normAutofit/>
          </a:bodyPr>
          <a:lstStyle/>
          <a:p>
            <a:pPr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James Chapman</a:t>
            </a:r>
          </a:p>
          <a:p>
            <a:pPr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CIS 830 Advanced Topics in AI– Term Project</a:t>
            </a:r>
          </a:p>
          <a:p>
            <a:pPr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Kansas State University</a:t>
            </a:r>
          </a:p>
          <a:p>
            <a:pPr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3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jachapman@ksu.edu</a:t>
            </a:r>
          </a:p>
          <a:p>
            <a:pPr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Project Repository &amp; Code </a:t>
            </a:r>
          </a:p>
          <a:p>
            <a:pPr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hlinkClick r:id="rId2"/>
              </a:rPr>
              <a:t>https://github.com/JamesChapmanNV/830_Project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</a:p>
          <a:p>
            <a:pPr mar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sz="13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algn="l">
              <a:lnSpc>
                <a:spcPct val="90000"/>
              </a:lnSpc>
            </a:pPr>
            <a:endParaRPr lang="en-US" sz="13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2502" y="-2"/>
            <a:ext cx="3051498" cy="5143499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2502" y="-2"/>
            <a:ext cx="2708597" cy="514349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73041" y="-80543"/>
            <a:ext cx="2890418" cy="3051499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71DC2494-BBE0-1D67-6EDF-4183484405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2"/>
          <a:stretch/>
        </p:blipFill>
        <p:spPr>
          <a:xfrm>
            <a:off x="4899636" y="759402"/>
            <a:ext cx="3567121" cy="3567121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01187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C871D-0472-D29E-C4A7-B4013F62A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19059-0C2C-900E-8B12-BA306C66A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2444F-9257-DAF2-9534-2D3A19F9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10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5D42D-EB23-52FE-FC42-F6CF2DDC8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7AAD9EB-D55D-FC1B-B1A4-34C928084201}"/>
              </a:ext>
            </a:extLst>
          </p:cNvPr>
          <p:cNvSpPr txBox="1">
            <a:spLocks/>
          </p:cNvSpPr>
          <p:nvPr/>
        </p:nvSpPr>
        <p:spPr bwMode="auto">
          <a:xfrm>
            <a:off x="708894" y="618280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/>
          </a:p>
          <a:p>
            <a:pPr marL="342900" marR="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Reddit history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Via Academic Torrents</a:t>
            </a:r>
            <a:endParaRPr lang="en-US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All Reddit submissions/posts 2012- Dec 2024</a:t>
            </a:r>
            <a:endParaRPr lang="en-US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Filter based on a list of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subReddits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and months </a:t>
            </a:r>
            <a:endParaRPr lang="en-US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600200" marR="0" lvl="3" indent="-2286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subReddits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- currently have list of over 600 known drug-related </a:t>
            </a:r>
            <a:r>
              <a:rPr lang="en-US" sz="16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subReddits</a:t>
            </a:r>
            <a:endParaRPr lang="en-US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1143000" marR="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en-US" sz="1600" u="sng" kern="100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  <a:hlinkClick r:id="rId2"/>
              </a:rPr>
              <a:t>https://academictorrents.com/details/ba051999301b109eab37d16f027b3f49ade2de13</a:t>
            </a:r>
            <a:r>
              <a:rPr lang="en-US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en-US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US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Unlabeled</a:t>
            </a:r>
          </a:p>
          <a:p>
            <a:pPr marL="742950" marR="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en-US" sz="16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Dates included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30138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32DF2-47B7-EFBD-ED46-0C70DAF94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6A080-F243-82E2-38AF-F8D1F6DDC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Experiments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3FBB140-9690-44E3-97AA-86CF94688B62}"/>
              </a:ext>
            </a:extLst>
          </p:cNvPr>
          <p:cNvSpPr txBox="1">
            <a:spLocks/>
          </p:cNvSpPr>
          <p:nvPr/>
        </p:nvSpPr>
        <p:spPr bwMode="auto">
          <a:xfrm>
            <a:off x="1462264" y="902886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About illicit/abuse of drug use </a:t>
            </a:r>
          </a:p>
          <a:p>
            <a:pPr lvl="1" indent="-342900">
              <a:buFont typeface="Arial" panose="020B0604020202020204" pitchFamily="34" charset="0"/>
              <a:buChar char="•"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(binary)</a:t>
            </a:r>
          </a:p>
          <a:p>
            <a:pPr marL="342900" marR="0" lvl="0" indent="-342900" algn="l" defTabSz="4572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prstClr val="black"/>
                </a:solidFill>
                <a:latin typeface="Calibri"/>
              </a:rPr>
              <a:t>Entity linking </a:t>
            </a:r>
          </a:p>
          <a:p>
            <a:pPr lvl="1" indent="-342900"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prstClr val="black"/>
                </a:solidFill>
                <a:latin typeface="Calibri"/>
              </a:rPr>
              <a:t>(Multi-label matching)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194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71B14-3F59-7F3E-7895-B60D51F9B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E5085-9A09-E0BE-A843-5ECD0482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Experiments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2C2D22-C206-A06F-E6BA-A03BD1169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12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D7AF3-5D1B-C946-4683-12CE41A6C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C233337-8A4F-2ADB-5F7A-515E3C837ABA}"/>
              </a:ext>
            </a:extLst>
          </p:cNvPr>
          <p:cNvSpPr txBox="1">
            <a:spLocks/>
          </p:cNvSpPr>
          <p:nvPr/>
        </p:nvSpPr>
        <p:spPr bwMode="auto">
          <a:xfrm>
            <a:off x="721074" y="725799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/>
              <a:t>4 LLMs (2 Paid Services &amp; 2 Local </a:t>
            </a:r>
            <a:r>
              <a:rPr lang="en-US" sz="2400" dirty="0" err="1"/>
              <a:t>HuggingFace</a:t>
            </a:r>
            <a:r>
              <a:rPr lang="en-US" sz="2400" dirty="0"/>
              <a:t> Models)</a:t>
            </a:r>
          </a:p>
          <a:p>
            <a:pPr marL="400050" lvl="1" indent="0">
              <a:buNone/>
            </a:pPr>
            <a:r>
              <a:rPr lang="en-US" sz="2000" dirty="0"/>
              <a:t>    - </a:t>
            </a:r>
            <a:r>
              <a:rPr lang="en-US" sz="1800" dirty="0"/>
              <a:t>o4-mini </a:t>
            </a:r>
          </a:p>
          <a:p>
            <a:pPr marL="400050" lvl="1" indent="0">
              <a:buNone/>
            </a:pPr>
            <a:r>
              <a:rPr lang="en-US" sz="1800" dirty="0"/>
              <a:t>    - GPT-4o-mini</a:t>
            </a:r>
          </a:p>
          <a:p>
            <a:pPr marL="400050" lvl="1" indent="0">
              <a:buNone/>
            </a:pPr>
            <a:r>
              <a:rPr lang="en-US" sz="1800" dirty="0"/>
              <a:t>    - Meta-Llama-3.1-8B-Instruct</a:t>
            </a:r>
          </a:p>
          <a:p>
            <a:pPr marL="400050" lvl="1" indent="0">
              <a:buNone/>
            </a:pPr>
            <a:r>
              <a:rPr lang="en-US" sz="1800" dirty="0"/>
              <a:t>    - Qwen-4B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  <a:p>
            <a:pPr marL="342900" marR="0" lvl="0" indent="-342900" algn="l" defTabSz="4572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/>
              <a:t>4 Prompts</a:t>
            </a:r>
          </a:p>
          <a:p>
            <a:pPr marL="400050" lvl="1" indent="0">
              <a:buNone/>
            </a:pPr>
            <a:r>
              <a:rPr lang="en-US" sz="2000" dirty="0"/>
              <a:t>   - </a:t>
            </a:r>
            <a:r>
              <a:rPr lang="en-US" sz="1800" dirty="0"/>
              <a:t>Short (T/F)</a:t>
            </a:r>
          </a:p>
          <a:p>
            <a:pPr marL="400050" lvl="1" indent="0">
              <a:buNone/>
            </a:pPr>
            <a:r>
              <a:rPr lang="en-US" sz="1800" dirty="0"/>
              <a:t>    - Long (True/False and </a:t>
            </a:r>
            <a:r>
              <a:rPr lang="en-US" sz="1800" b="1" dirty="0"/>
              <a:t>Explanation</a:t>
            </a:r>
            <a:r>
              <a:rPr lang="en-US" sz="1800" dirty="0"/>
              <a:t>)</a:t>
            </a:r>
          </a:p>
          <a:p>
            <a:pPr marL="400050" lvl="1" indent="0">
              <a:buNone/>
            </a:pPr>
            <a:r>
              <a:rPr lang="en-US" sz="1800" dirty="0"/>
              <a:t>    - Entity Linking (term/phrase </a:t>
            </a:r>
            <a:r>
              <a:rPr lang="en-US" sz="1800" dirty="0">
                <a:sym typeface="Wingdings" panose="05000000000000000000" pitchFamily="2" charset="2"/>
              </a:rPr>
              <a:t> </a:t>
            </a:r>
            <a:r>
              <a:rPr lang="en-US" sz="1800" b="1" dirty="0">
                <a:sym typeface="Wingdings" panose="05000000000000000000" pitchFamily="2" charset="2"/>
              </a:rPr>
              <a:t>matched</a:t>
            </a:r>
            <a:r>
              <a:rPr lang="en-US" sz="1800" dirty="0">
                <a:sym typeface="Wingdings" panose="05000000000000000000" pitchFamily="2" charset="2"/>
              </a:rPr>
              <a:t> drug of interest)</a:t>
            </a:r>
            <a:endParaRPr lang="en-US" sz="1800" dirty="0"/>
          </a:p>
          <a:p>
            <a:pPr marL="400050" lvl="1" indent="0">
              <a:buNone/>
            </a:pPr>
            <a:r>
              <a:rPr lang="en-US" sz="1800" dirty="0"/>
              <a:t>    - RAG Entity Linking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  <a:p>
            <a:pPr marL="342900" marR="0" lvl="0" indent="-342900" algn="l" defTabSz="4572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87280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A88307-6C1C-C461-836A-887B0181D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BCE0B-3F5B-1EEE-AA8A-1AF894C61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Experiments – ‘</a:t>
            </a:r>
            <a:r>
              <a:rPr lang="en-US" sz="3200" u="sng" dirty="0"/>
              <a:t>Short</a:t>
            </a:r>
            <a:r>
              <a:rPr lang="en-US" sz="3200" dirty="0"/>
              <a:t>’ Prompt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90C920-EDB3-87F3-D252-5C8604BF7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13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84187-BCBD-24DC-3101-8726518D4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7BFD1CD-1D05-D9BA-0DDC-42435FE29526}"/>
              </a:ext>
            </a:extLst>
          </p:cNvPr>
          <p:cNvSpPr txBox="1">
            <a:spLocks/>
          </p:cNvSpPr>
          <p:nvPr/>
        </p:nvSpPr>
        <p:spPr bwMode="auto">
          <a:xfrm>
            <a:off x="690933" y="885152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anose="020B0600070205080204" pitchFamily="34" charset="-128"/>
                <a:cs typeface="+mn-cs"/>
              </a:rPr>
              <a:t>‘ Short’ prompt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  <a:cs typeface="+mn-cs"/>
            </a:endParaRPr>
          </a:p>
          <a:p>
            <a:pPr>
              <a:lnSpc>
                <a:spcPts val="1425"/>
              </a:lnSpc>
              <a:buNone/>
            </a:pPr>
            <a:endParaRPr lang="en-US" sz="1400" b="0" dirty="0"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400" b="1" dirty="0">
                <a:effectLst/>
                <a:latin typeface="Consolas" panose="020B0609020204030204" pitchFamily="49" charset="0"/>
              </a:rPr>
              <a:t>You moderate social‑media posts for drug abuse.</a:t>
            </a:r>
          </a:p>
          <a:p>
            <a:pPr>
              <a:lnSpc>
                <a:spcPts val="1425"/>
              </a:lnSpc>
              <a:buNone/>
            </a:pPr>
            <a:endParaRPr lang="en-US" sz="1400" b="1" dirty="0"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400" b="1" dirty="0">
                <a:effectLst/>
                <a:latin typeface="Consolas" panose="020B0609020204030204" pitchFamily="49" charset="0"/>
              </a:rPr>
              <a:t>Label rules  </a:t>
            </a:r>
          </a:p>
          <a:p>
            <a:pPr>
              <a:lnSpc>
                <a:spcPts val="1425"/>
              </a:lnSpc>
              <a:buNone/>
            </a:pPr>
            <a:r>
              <a:rPr lang="en-US" sz="14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T </a:t>
            </a:r>
            <a:r>
              <a:rPr lang="en-US" sz="1400" b="1" dirty="0">
                <a:effectLst/>
                <a:latin typeface="Consolas" panose="020B0609020204030204" pitchFamily="49" charset="0"/>
              </a:rPr>
              <a:t>– text shows illicit or abusive drug use (using, seeking, buying, selling, trafficking, or slang for drugs).  </a:t>
            </a:r>
          </a:p>
          <a:p>
            <a:pPr>
              <a:lnSpc>
                <a:spcPts val="1425"/>
              </a:lnSpc>
              <a:buNone/>
            </a:pPr>
            <a:r>
              <a:rPr lang="en-US" sz="14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F </a:t>
            </a:r>
            <a:r>
              <a:rPr lang="en-US" sz="1400" b="1" dirty="0">
                <a:effectLst/>
                <a:latin typeface="Consolas" panose="020B0609020204030204" pitchFamily="49" charset="0"/>
              </a:rPr>
              <a:t>– all other cases (medical/policy discussion, news, discouraging use, metaphor).</a:t>
            </a:r>
          </a:p>
          <a:p>
            <a:pPr>
              <a:lnSpc>
                <a:spcPts val="1425"/>
              </a:lnSpc>
              <a:buNone/>
            </a:pPr>
            <a:endParaRPr lang="en-US" sz="1400" b="1" dirty="0"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400" b="1" dirty="0">
                <a:effectLst/>
                <a:latin typeface="Consolas" panose="020B0609020204030204" pitchFamily="49" charset="0"/>
              </a:rPr>
              <a:t>Return only **T** or **F**, no additional text, reasoning, or explanation.</a:t>
            </a:r>
          </a:p>
          <a:p>
            <a:pPr>
              <a:lnSpc>
                <a:spcPts val="1425"/>
              </a:lnSpc>
              <a:buNone/>
            </a:pPr>
            <a:r>
              <a:rPr lang="en-US" sz="1400" b="1" dirty="0">
                <a:effectLst/>
                <a:latin typeface="Consolas" panose="020B0609020204030204" pitchFamily="49" charset="0"/>
              </a:rPr>
              <a:t>Post: "{{</a:t>
            </a:r>
            <a:r>
              <a:rPr lang="en-US" sz="1400" b="1" dirty="0" err="1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tweet_text</a:t>
            </a:r>
            <a:r>
              <a:rPr lang="en-US" sz="1400" b="1" dirty="0">
                <a:effectLst/>
                <a:latin typeface="Consolas" panose="020B0609020204030204" pitchFamily="49" charset="0"/>
              </a:rPr>
              <a:t>}}"</a:t>
            </a:r>
          </a:p>
          <a:p>
            <a:pPr>
              <a:lnSpc>
                <a:spcPts val="1425"/>
              </a:lnSpc>
              <a:buNone/>
            </a:pPr>
            <a:r>
              <a:rPr lang="en-US" sz="1400" b="1" dirty="0">
                <a:effectLst/>
                <a:latin typeface="Consolas" panose="020B0609020204030204" pitchFamily="49" charset="0"/>
              </a:rPr>
              <a:t>Label:</a:t>
            </a:r>
          </a:p>
        </p:txBody>
      </p:sp>
    </p:spTree>
    <p:extLst>
      <p:ext uri="{BB962C8B-B14F-4D97-AF65-F5344CB8AC3E}">
        <p14:creationId xmlns:p14="http://schemas.microsoft.com/office/powerpoint/2010/main" val="603801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C21FB-E783-AD73-F36F-98172C26D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5BEC7-9292-FFF1-AF8F-69620E314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Experiments – ‘</a:t>
            </a:r>
            <a:r>
              <a:rPr lang="en-US" sz="3200" u="sng" dirty="0"/>
              <a:t>Long</a:t>
            </a:r>
            <a:r>
              <a:rPr lang="en-US" sz="3200" dirty="0"/>
              <a:t>’ Prompt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DAC75-50A1-BA69-A0F6-2173EC9EB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14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73EC9-94E8-5B09-7D52-1C214CC57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B53EB68-B307-EC58-5C15-26B3F95BDF1E}"/>
              </a:ext>
            </a:extLst>
          </p:cNvPr>
          <p:cNvSpPr txBox="1">
            <a:spLocks/>
          </p:cNvSpPr>
          <p:nvPr/>
        </p:nvSpPr>
        <p:spPr bwMode="auto">
          <a:xfrm>
            <a:off x="752833" y="594510"/>
            <a:ext cx="8458443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Role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You are an expert content moderator specializing in identifying drug-related content on social media.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Task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Classify the content as either ILLICIT/ABUSIVE-DRUG-RELATED (True) or NOT ILLICIT/ABUSIVE-DRUG-RELATED (False).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Provide a one sentence explanation for your classification.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Output: JSON format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{ "label": "True" or "False", "</a:t>
            </a: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explanation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"Your reasoning for the classification.“ }      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 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</a:t>
            </a: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Definitions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True include content that: 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- Mentions illegal, RX, or OTC drugs in the context of abuse or misuse (using, buying, promoting, etc.) 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- Uses slang, euphemisms, or cultural references that signal recreational drug use or 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drugabuse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- Encourages or glorifies drug misuse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False include content that: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- Mentions drugs in a medical, educational, or preventative context (discouraging)</a:t>
            </a:r>
          </a:p>
          <a:p>
            <a:pPr>
              <a:buFontTx/>
              <a:buChar char="-"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Uses drug-related terms in a different context or unrelated topics</a:t>
            </a:r>
          </a:p>
          <a:p>
            <a:pPr>
              <a:buFontTx/>
              <a:buChar char="-"/>
            </a:pPr>
            <a:endParaRPr lang="en-US" sz="800" b="1" dirty="0"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--- </a:t>
            </a: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Example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 #1 ---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Content: I got her hooked on that lean everyday she say she want codeine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{"label": "True", "explanation": "The content mentions 'lean' and 'codeine,' and explains 'hooked' 'everyday' with an approving, supportive tone.."}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--- Example #2 ---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 Content: Pharmacology lecture today covered how buprenorphine helps treat opioid addiction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{"label": "False", "explanation": "Educational context discussing medication assisted treatment, no promotion of misuse."}</a:t>
            </a:r>
          </a:p>
          <a:p>
            <a:pPr>
              <a:buNone/>
            </a:pPr>
            <a:endParaRPr lang="en-US" sz="800" b="1" dirty="0"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(Do NOT include anything except True or False)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Content: {{</a:t>
            </a:r>
            <a:r>
              <a:rPr lang="en-US" sz="800" b="1" dirty="0" err="1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tweet_text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}}</a:t>
            </a:r>
          </a:p>
          <a:p>
            <a:pPr>
              <a:buNone/>
            </a:pPr>
            <a:endParaRPr lang="en-US" sz="8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910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A63B20-4208-716A-FD72-893A445111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26E24-2725-A22E-5B6B-8CBDE2461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Experiments – ‘</a:t>
            </a:r>
            <a:r>
              <a:rPr lang="en-US" sz="3200" u="sng" dirty="0"/>
              <a:t>Entity Linking</a:t>
            </a:r>
            <a:r>
              <a:rPr lang="en-US" sz="3200" dirty="0"/>
              <a:t>’ Prompt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F260B-C990-C9D2-2947-07425D21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15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F3388A-E280-6FAE-1B11-CB28B6F61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6153C-C0A8-2817-1003-D88041E2D828}"/>
              </a:ext>
            </a:extLst>
          </p:cNvPr>
          <p:cNvSpPr txBox="1">
            <a:spLocks/>
          </p:cNvSpPr>
          <p:nvPr/>
        </p:nvSpPr>
        <p:spPr bwMode="auto">
          <a:xfrm>
            <a:off x="731520" y="475419"/>
            <a:ext cx="3887920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" dirty="0"/>
              <a:t>### Role</a:t>
            </a:r>
          </a:p>
          <a:p>
            <a:pPr marL="0" indent="0">
              <a:buNone/>
            </a:pPr>
            <a:r>
              <a:rPr lang="en-US" sz="400" dirty="0"/>
              <a:t>You moderate social‑media content for drug‑related references.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400" dirty="0"/>
              <a:t>### Tasks</a:t>
            </a:r>
          </a:p>
          <a:p>
            <a:pPr marL="0" indent="0">
              <a:buNone/>
            </a:pPr>
            <a:r>
              <a:rPr lang="en-US" sz="400" dirty="0"/>
              <a:t>Given a post:</a:t>
            </a:r>
          </a:p>
          <a:p>
            <a:pPr marL="0" indent="0">
              <a:buNone/>
            </a:pPr>
            <a:r>
              <a:rPr lang="en-US" sz="400" dirty="0"/>
              <a:t>1. Detect every word or phrase (slang, euphemism, synonym, cultural references) that refers to an illicit drug or substance.</a:t>
            </a:r>
          </a:p>
          <a:p>
            <a:pPr marL="0" indent="0">
              <a:buNone/>
            </a:pPr>
            <a:r>
              <a:rPr lang="en-US" sz="400" dirty="0"/>
              <a:t>   • Include illegal, RX, OTC, or recreational drugs (using, buying, promoting, encouraging or glorifying drug use).</a:t>
            </a:r>
          </a:p>
          <a:p>
            <a:pPr marL="0" indent="0">
              <a:buNone/>
            </a:pPr>
            <a:r>
              <a:rPr lang="en-US" sz="400" dirty="0"/>
              <a:t>2. Link each detected phrase to its matching **Index Term** (see list below). </a:t>
            </a:r>
          </a:p>
          <a:p>
            <a:pPr marL="0" indent="0">
              <a:buNone/>
            </a:pPr>
            <a:r>
              <a:rPr lang="en-US" sz="400" dirty="0"/>
              <a:t>   • If the drug is *not* in the list, use "other".</a:t>
            </a:r>
          </a:p>
          <a:p>
            <a:pPr marL="0" indent="0">
              <a:buNone/>
            </a:pPr>
            <a:r>
              <a:rPr lang="en-US" sz="400" dirty="0"/>
              <a:t>3. Return **only** a valid JSON array, one object per match, using the schema  </a:t>
            </a:r>
          </a:p>
          <a:p>
            <a:pPr marL="0" indent="0">
              <a:buNone/>
            </a:pPr>
            <a:r>
              <a:rPr lang="en-US" sz="400" dirty="0"/>
              <a:t>   `{"</a:t>
            </a:r>
            <a:r>
              <a:rPr lang="en-US" sz="400" dirty="0" err="1"/>
              <a:t>index_term</a:t>
            </a:r>
            <a:r>
              <a:rPr lang="en-US" sz="400" dirty="0"/>
              <a:t>": "&lt;Index Term or other&gt;", "</a:t>
            </a:r>
            <a:r>
              <a:rPr lang="en-US" sz="400" dirty="0" err="1"/>
              <a:t>matched_phrase</a:t>
            </a:r>
            <a:r>
              <a:rPr lang="en-US" sz="400" dirty="0"/>
              <a:t>": "&lt;exact text&gt;"}`.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400" dirty="0"/>
              <a:t>### Output: exact format</a:t>
            </a:r>
          </a:p>
          <a:p>
            <a:pPr marL="0" indent="0">
              <a:buNone/>
            </a:pPr>
            <a:r>
              <a:rPr lang="en-US" sz="400" dirty="0"/>
              <a:t>[</a:t>
            </a:r>
          </a:p>
          <a:p>
            <a:pPr marL="0" indent="0">
              <a:buNone/>
            </a:pPr>
            <a:r>
              <a:rPr lang="en-US" sz="400" dirty="0"/>
              <a:t>  {"</a:t>
            </a:r>
            <a:r>
              <a:rPr lang="en-US" sz="400" dirty="0" err="1"/>
              <a:t>index_term</a:t>
            </a:r>
            <a:r>
              <a:rPr lang="en-US" sz="400" dirty="0"/>
              <a:t>": "Codeine", "</a:t>
            </a:r>
            <a:r>
              <a:rPr lang="en-US" sz="400" dirty="0" err="1"/>
              <a:t>matched_phrase</a:t>
            </a:r>
            <a:r>
              <a:rPr lang="en-US" sz="400" dirty="0"/>
              <a:t>": "lean"},</a:t>
            </a:r>
          </a:p>
          <a:p>
            <a:pPr marL="0" indent="0">
              <a:buNone/>
            </a:pPr>
            <a:r>
              <a:rPr lang="en-US" sz="400" dirty="0"/>
              <a:t>  {"</a:t>
            </a:r>
            <a:r>
              <a:rPr lang="en-US" sz="400" dirty="0" err="1"/>
              <a:t>index_term</a:t>
            </a:r>
            <a:r>
              <a:rPr lang="en-US" sz="400" dirty="0"/>
              <a:t>": "Codeine", "</a:t>
            </a:r>
            <a:r>
              <a:rPr lang="en-US" sz="400" dirty="0" err="1"/>
              <a:t>matched_phrase</a:t>
            </a:r>
            <a:r>
              <a:rPr lang="en-US" sz="400" dirty="0"/>
              <a:t>": "codeine"},</a:t>
            </a:r>
          </a:p>
          <a:p>
            <a:pPr marL="0" indent="0">
              <a:buNone/>
            </a:pPr>
            <a:r>
              <a:rPr lang="en-US" sz="400" dirty="0"/>
              <a:t>  ...</a:t>
            </a:r>
          </a:p>
          <a:p>
            <a:pPr marL="0" indent="0">
              <a:buNone/>
            </a:pPr>
            <a:r>
              <a:rPr lang="en-US" sz="400" dirty="0"/>
              <a:t>]    </a:t>
            </a:r>
          </a:p>
          <a:p>
            <a:pPr marL="0" indent="0">
              <a:buNone/>
            </a:pPr>
            <a:r>
              <a:rPr lang="en-US" sz="400" dirty="0"/>
              <a:t>### Index Terms</a:t>
            </a:r>
          </a:p>
          <a:p>
            <a:pPr marL="0" indent="0">
              <a:buNone/>
            </a:pPr>
            <a:r>
              <a:rPr lang="en-US" sz="400" dirty="0"/>
              <a:t>2,6-Xylidine (2,6-Dimethylaniline, 2‑amino‑1,3‑dimethylbenzene) – A toxic aniline derivative used as an intermediate in manufacturing local anesthetics and dyes.</a:t>
            </a:r>
          </a:p>
          <a:p>
            <a:pPr marL="0" indent="0">
              <a:buNone/>
            </a:pPr>
            <a:r>
              <a:rPr lang="en-US" sz="400" dirty="0"/>
              <a:t>2‑Amino‑5‑chloropyridine (5‑Chloro‑2‑aminopyridine) – A breakdown product of the sleep drug zopiclone that serves as a urinary marker in drug tests.</a:t>
            </a:r>
          </a:p>
          <a:p>
            <a:pPr marL="0" indent="0">
              <a:buNone/>
            </a:pPr>
            <a:r>
              <a:rPr lang="en-US" sz="400" dirty="0"/>
              <a:t>2‑Fluoro‑2‑oxo PCE (</a:t>
            </a:r>
            <a:r>
              <a:rPr lang="en-US" sz="400" dirty="0" err="1"/>
              <a:t>CanKet</a:t>
            </a:r>
            <a:r>
              <a:rPr lang="en-US" sz="400" dirty="0"/>
              <a:t>, 2F‑NENDCK, 2‑FXE) – A novel ketamine‑like dissociative anesthetic sold illicitly for its hallucinogenic effects.</a:t>
            </a:r>
          </a:p>
          <a:p>
            <a:pPr marL="0" indent="0">
              <a:buNone/>
            </a:pPr>
            <a:r>
              <a:rPr lang="en-US" sz="400" dirty="0"/>
              <a:t>2‑Oxo‑3‑hydroxy‑LSD (2‑oxo‑3‑hydroxy lysergic acid diethylamide, oxo‑HO‑LSD) – The principal urinary metabolite of LSD produced after psychedelic use.</a:t>
            </a:r>
          </a:p>
          <a:p>
            <a:pPr marL="0" indent="0">
              <a:buNone/>
            </a:pPr>
            <a:r>
              <a:rPr lang="en-US" sz="400" dirty="0"/>
              <a:t>3‑Hydroxy </a:t>
            </a:r>
            <a:r>
              <a:rPr lang="en-US" sz="400" dirty="0" err="1"/>
              <a:t>flubromazepam</a:t>
            </a:r>
            <a:r>
              <a:rPr lang="en-US" sz="400" dirty="0"/>
              <a:t> () – A primary metabolite of the designer benzodiazepine </a:t>
            </a:r>
            <a:r>
              <a:rPr lang="en-US" sz="400" dirty="0" err="1"/>
              <a:t>flubromazepam</a:t>
            </a:r>
            <a:r>
              <a:rPr lang="en-US" sz="400" dirty="0"/>
              <a:t> detectable in urine for an extended period.</a:t>
            </a:r>
          </a:p>
          <a:p>
            <a:pPr marL="0" indent="0">
              <a:buNone/>
            </a:pPr>
            <a:r>
              <a:rPr lang="en-US" sz="400" dirty="0"/>
              <a:t>3‑Hydroxy </a:t>
            </a:r>
            <a:r>
              <a:rPr lang="en-US" sz="400" dirty="0" err="1"/>
              <a:t>flubromazepam</a:t>
            </a:r>
            <a:r>
              <a:rPr lang="en-US" sz="400" dirty="0"/>
              <a:t> glucuronide () – The </a:t>
            </a:r>
            <a:r>
              <a:rPr lang="en-US" sz="400" dirty="0" err="1"/>
              <a:t>glucuronidated</a:t>
            </a:r>
            <a:r>
              <a:rPr lang="en-US" sz="400" dirty="0"/>
              <a:t> form of 3‑hydroxy </a:t>
            </a:r>
            <a:r>
              <a:rPr lang="en-US" sz="400" dirty="0" err="1"/>
              <a:t>flubromazepam</a:t>
            </a:r>
            <a:r>
              <a:rPr lang="en-US" sz="400" dirty="0"/>
              <a:t> that aids bodily elimination of the parent drug.</a:t>
            </a:r>
          </a:p>
          <a:p>
            <a:pPr marL="0" indent="0">
              <a:buNone/>
            </a:pPr>
            <a:r>
              <a:rPr lang="en-US" sz="400" dirty="0"/>
              <a:t>4‑ANPP (</a:t>
            </a:r>
            <a:r>
              <a:rPr lang="en-US" sz="400" dirty="0" err="1"/>
              <a:t>Despropionyl</a:t>
            </a:r>
            <a:r>
              <a:rPr lang="en-US" sz="400" dirty="0"/>
              <a:t> fentanyl, 4‑anilino‑N‑phenethylpiperidine) – A key precursor and metabolite of fentanyl often found as an impurity in illicit opioid production.</a:t>
            </a:r>
          </a:p>
          <a:p>
            <a:pPr marL="0" indent="0">
              <a:buNone/>
            </a:pPr>
            <a:r>
              <a:rPr lang="en-US" sz="400" dirty="0"/>
              <a:t>4‑HIAA (4‑Hydroxyindole‑3‑acetic acid) – The main inactive metabolite excreted after psilocybin ingestion (“magic mushrooms”).</a:t>
            </a:r>
          </a:p>
          <a:p>
            <a:pPr marL="0" indent="0">
              <a:buNone/>
            </a:pPr>
            <a:r>
              <a:rPr lang="en-US" sz="400" dirty="0"/>
              <a:t>6‑Acetylmorphine (6‑Monoacetylmorphine, 6‑MAM) – An active intermediate metabolite formed almost immediately after heroin use.</a:t>
            </a:r>
          </a:p>
          <a:p>
            <a:pPr marL="0" indent="0">
              <a:buNone/>
            </a:pPr>
            <a:r>
              <a:rPr lang="en-US" sz="400" dirty="0"/>
              <a:t>7‑Aminoclonazepam () – The chief urinary metabolite of the prescription benzodiazepine clonazepam.</a:t>
            </a:r>
          </a:p>
          <a:p>
            <a:pPr marL="0" indent="0">
              <a:buNone/>
            </a:pPr>
            <a:r>
              <a:rPr lang="en-US" sz="400" dirty="0"/>
              <a:t>7‑Hydroxymitragynine (7‑OH‑Mitragynine) – A potent kratom alkaloid and human metabolite that produces strong opioid‑like effects.</a:t>
            </a:r>
          </a:p>
          <a:p>
            <a:pPr marL="0" indent="0">
              <a:buNone/>
            </a:pPr>
            <a:r>
              <a:rPr lang="en-US" sz="400" dirty="0"/>
              <a:t>7‑OH‑CBD glucuronide () – A conjugated metabolite formed during cannabidiol (CBD) metabolism and excreted in urine.</a:t>
            </a:r>
          </a:p>
          <a:p>
            <a:pPr marL="0" indent="0">
              <a:buNone/>
            </a:pPr>
            <a:r>
              <a:rPr lang="en-US" sz="400" dirty="0"/>
              <a:t>8‑Aminoclonazolam () – A metabolite indicating use of the designer benzodiazepine </a:t>
            </a:r>
            <a:r>
              <a:rPr lang="en-US" sz="400" dirty="0" err="1"/>
              <a:t>clonazolam</a:t>
            </a:r>
            <a:r>
              <a:rPr lang="en-US" sz="400" dirty="0"/>
              <a:t> in toxicology screens.</a:t>
            </a:r>
          </a:p>
          <a:p>
            <a:pPr marL="0" indent="0">
              <a:buNone/>
            </a:pPr>
            <a:r>
              <a:rPr lang="en-US" sz="400" dirty="0"/>
              <a:t>8R‑OH‑R‑HHC (8</a:t>
            </a:r>
            <a:r>
              <a:rPr lang="el-GR" sz="400" dirty="0"/>
              <a:t>α‑</a:t>
            </a:r>
            <a:r>
              <a:rPr lang="en-US" sz="400" dirty="0"/>
              <a:t>hydroxy‑9</a:t>
            </a:r>
            <a:r>
              <a:rPr lang="el-GR" sz="400" dirty="0"/>
              <a:t>β‑</a:t>
            </a:r>
            <a:r>
              <a:rPr lang="en-US" sz="400" dirty="0"/>
              <a:t>HHC) – A hydroxylated metabolite of the synthetic cannabinoid HHC produced during metabolism.</a:t>
            </a:r>
          </a:p>
          <a:p>
            <a:pPr marL="0" indent="0">
              <a:buNone/>
            </a:pPr>
            <a:r>
              <a:rPr lang="en-US" sz="400" dirty="0"/>
              <a:t>8S‑OH‑R‑HHC (8</a:t>
            </a:r>
            <a:r>
              <a:rPr lang="el-GR" sz="400" dirty="0"/>
              <a:t>β‑</a:t>
            </a:r>
            <a:r>
              <a:rPr lang="en-US" sz="400" dirty="0"/>
              <a:t>hydroxy‑9</a:t>
            </a:r>
            <a:r>
              <a:rPr lang="el-GR" sz="400" dirty="0"/>
              <a:t>β‑</a:t>
            </a:r>
            <a:r>
              <a:rPr lang="en-US" sz="400" dirty="0"/>
              <a:t>HHC) – The </a:t>
            </a:r>
            <a:r>
              <a:rPr lang="en-US" sz="400" dirty="0" err="1"/>
              <a:t>epimeric</a:t>
            </a:r>
            <a:r>
              <a:rPr lang="en-US" sz="400" dirty="0"/>
              <a:t> hydroxylated metabolite of R‑HHC likewise formed in users of HHC products.</a:t>
            </a:r>
          </a:p>
          <a:p>
            <a:pPr marL="0" indent="0">
              <a:buNone/>
            </a:pPr>
            <a:r>
              <a:rPr lang="el-GR" sz="400" dirty="0"/>
              <a:t>α‑</a:t>
            </a:r>
            <a:r>
              <a:rPr lang="en-US" sz="400" dirty="0" err="1"/>
              <a:t>Hydroxyalprazolam</a:t>
            </a:r>
            <a:r>
              <a:rPr lang="en-US" sz="400" dirty="0"/>
              <a:t> (</a:t>
            </a:r>
            <a:r>
              <a:rPr lang="el-GR" sz="400" dirty="0"/>
              <a:t>α‑</a:t>
            </a:r>
            <a:r>
              <a:rPr lang="en-US" sz="400" dirty="0"/>
              <a:t>OH‑alprazolam) – The major active metabolite of alprazolam (Xanax) contributing to its sedative effects.</a:t>
            </a:r>
          </a:p>
          <a:p>
            <a:pPr marL="0" indent="0">
              <a:buNone/>
            </a:pPr>
            <a:r>
              <a:rPr lang="el-GR" sz="400" dirty="0"/>
              <a:t>α‑</a:t>
            </a:r>
            <a:r>
              <a:rPr lang="en-US" sz="400" dirty="0" err="1"/>
              <a:t>Hydroxybromazolam</a:t>
            </a:r>
            <a:r>
              <a:rPr lang="en-US" sz="400" dirty="0"/>
              <a:t> (</a:t>
            </a:r>
            <a:r>
              <a:rPr lang="el-GR" sz="400" dirty="0"/>
              <a:t>α‑</a:t>
            </a:r>
            <a:r>
              <a:rPr lang="en-US" sz="400" dirty="0"/>
              <a:t>OH‑</a:t>
            </a:r>
            <a:r>
              <a:rPr lang="en-US" sz="400" dirty="0" err="1"/>
              <a:t>bromazolam</a:t>
            </a:r>
            <a:r>
              <a:rPr lang="en-US" sz="400" dirty="0"/>
              <a:t>) – An oxidative metabolite used to confirm </a:t>
            </a:r>
            <a:r>
              <a:rPr lang="en-US" sz="400" dirty="0" err="1"/>
              <a:t>bromazolam</a:t>
            </a:r>
            <a:r>
              <a:rPr lang="en-US" sz="400" dirty="0"/>
              <a:t> ingestion.</a:t>
            </a:r>
          </a:p>
          <a:p>
            <a:pPr marL="0" indent="0">
              <a:buNone/>
            </a:pPr>
            <a:r>
              <a:rPr lang="en-US" sz="400" dirty="0"/>
              <a:t>Amphetamine (Speed, Bennies, Adderall) – A central nervous system stimulant prescribed for ADHD that is frequently abused for euphoria and wakefulness.</a:t>
            </a:r>
          </a:p>
          <a:p>
            <a:pPr marL="0" indent="0">
              <a:buNone/>
            </a:pPr>
            <a:r>
              <a:rPr lang="en-US" sz="400" dirty="0"/>
              <a:t>Benzoylecgonine (BZE, Ecgonine benzoate) – The primary metabolite of cocaine measured in urine drug testing.</a:t>
            </a:r>
          </a:p>
          <a:p>
            <a:pPr marL="0" indent="0">
              <a:buNone/>
            </a:pPr>
            <a:r>
              <a:rPr lang="en-US" sz="400" dirty="0" err="1"/>
              <a:t>Bromazolam</a:t>
            </a:r>
            <a:r>
              <a:rPr lang="en-US" sz="400" dirty="0"/>
              <a:t> (XLI‑268, Fake Xanax) – A designer benzodiazepine sold illicitly that mimics the sedative effects of alprazolam.</a:t>
            </a:r>
          </a:p>
          <a:p>
            <a:pPr marL="0" indent="0">
              <a:buNone/>
            </a:pPr>
            <a:r>
              <a:rPr lang="en-US" sz="400" dirty="0"/>
              <a:t>Buprenorphine (Suboxone, Subutex, Bupe) – A partial opioid agonist used to treat opioid dependence and moderate pain with a ceiling on respiratory depression.</a:t>
            </a:r>
          </a:p>
          <a:p>
            <a:pPr marL="0" indent="0">
              <a:buNone/>
            </a:pPr>
            <a:r>
              <a:rPr lang="en-US" sz="400" dirty="0" err="1"/>
              <a:t>Carfentanil</a:t>
            </a:r>
            <a:r>
              <a:rPr lang="en-US" sz="400" dirty="0"/>
              <a:t> (</a:t>
            </a:r>
            <a:r>
              <a:rPr lang="en-US" sz="400" dirty="0" err="1"/>
              <a:t>Wildnil</a:t>
            </a:r>
            <a:r>
              <a:rPr lang="en-US" sz="400" dirty="0"/>
              <a:t>, Elephant tranquilizer) – An ultra‑potent fentanyl analog used for large‑animal sedation and deadly in microgram doses to humans.</a:t>
            </a:r>
          </a:p>
          <a:p>
            <a:pPr marL="0" indent="0">
              <a:buNone/>
            </a:pPr>
            <a:r>
              <a:rPr lang="en-US" sz="400" dirty="0"/>
              <a:t>CBD (Cannabidiol, </a:t>
            </a:r>
            <a:r>
              <a:rPr lang="en-US" sz="400" dirty="0" err="1"/>
              <a:t>Epidiolex</a:t>
            </a:r>
            <a:r>
              <a:rPr lang="en-US" sz="400" dirty="0"/>
              <a:t>) – A non‑intoxicating cannabinoid with antiepileptic and anxiolytic properties approved for certain seizure disorders.</a:t>
            </a:r>
          </a:p>
          <a:p>
            <a:pPr marL="0" indent="0">
              <a:buNone/>
            </a:pPr>
            <a:r>
              <a:rPr lang="en-US" sz="400" dirty="0"/>
              <a:t>Codeine (Lean, Purple Drank, Schoolboy) – A mild opioid painkiller and cough suppressant that is widely abused in syrup form for euphoric “lean.”</a:t>
            </a:r>
          </a:p>
          <a:p>
            <a:pPr marL="0" indent="0">
              <a:buNone/>
            </a:pPr>
            <a:r>
              <a:rPr lang="en-US" sz="400" dirty="0"/>
              <a:t>Cyclobenzaprine (Flexeril, </a:t>
            </a:r>
            <a:r>
              <a:rPr lang="en-US" sz="400" dirty="0" err="1"/>
              <a:t>Amrix</a:t>
            </a:r>
            <a:r>
              <a:rPr lang="en-US" sz="400" dirty="0"/>
              <a:t>, </a:t>
            </a:r>
            <a:r>
              <a:rPr lang="en-US" sz="400" dirty="0" err="1"/>
              <a:t>Fexmid</a:t>
            </a:r>
            <a:r>
              <a:rPr lang="en-US" sz="400" dirty="0"/>
              <a:t>) – A muscle relaxant related to tricyclic antidepressants used for short‑term relief of muscle spasms.</a:t>
            </a:r>
          </a:p>
          <a:p>
            <a:pPr marL="0" indent="0">
              <a:buNone/>
            </a:pPr>
            <a:r>
              <a:rPr lang="en-US" sz="400" dirty="0"/>
              <a:t>delta‑8‑THC‑COOH (11‑nor‑9‑carboxy‑delta‑8‑THC) – The main inactive urinary metabolite indicating use of delta‑8‑THC products.</a:t>
            </a:r>
          </a:p>
          <a:p>
            <a:pPr marL="0" indent="0">
              <a:buNone/>
            </a:pPr>
            <a:r>
              <a:rPr lang="en-US" sz="400" dirty="0"/>
              <a:t>delta‑9‑THC‑COOH (11‑nor‑9‑carboxy‑THC, THC‑COOH) – The principal inactive metabolite of cannabis’ delta‑9‑THC detected in urine screens.</a:t>
            </a:r>
          </a:p>
          <a:p>
            <a:pPr marL="0" indent="0">
              <a:buNone/>
            </a:pPr>
            <a:r>
              <a:rPr lang="en-US" sz="400" dirty="0"/>
              <a:t>Diphenhydramine (Benadryl, </a:t>
            </a:r>
            <a:r>
              <a:rPr lang="en-US" sz="400" dirty="0" err="1"/>
              <a:t>Nytol</a:t>
            </a:r>
            <a:r>
              <a:rPr lang="en-US" sz="400" dirty="0"/>
              <a:t>) – A first‑generation antihistamine with sedative and anticholinergic effects that is sometimes misused at high doses.</a:t>
            </a:r>
          </a:p>
          <a:p>
            <a:pPr marL="0" indent="0">
              <a:buNone/>
            </a:pPr>
            <a:r>
              <a:rPr lang="en-US" sz="400" dirty="0"/>
              <a:t>EDDP () – The inactive metabolite of methadone used to verify methadone compliance in treatment programs.</a:t>
            </a:r>
          </a:p>
          <a:p>
            <a:pPr marL="0" indent="0">
              <a:buNone/>
            </a:pPr>
            <a:r>
              <a:rPr lang="en-US" sz="400" dirty="0"/>
              <a:t>Fentanyl (China White, Apache, Duragesic) – A synthetic opioid 50–100 times stronger than morphine that drives many overdose deaths.</a:t>
            </a:r>
          </a:p>
          <a:p>
            <a:pPr marL="0" indent="0">
              <a:buNone/>
            </a:pPr>
            <a:r>
              <a:rPr lang="en-US" sz="400" dirty="0" err="1"/>
              <a:t>Flubromazepam</a:t>
            </a:r>
            <a:r>
              <a:rPr lang="en-US" sz="400" dirty="0"/>
              <a:t> () – A long‑acting “research chemical” benzodiazepine producing prolonged sedation and anxiolysis.</a:t>
            </a:r>
          </a:p>
          <a:p>
            <a:pPr marL="0" indent="0">
              <a:buNone/>
            </a:pPr>
            <a:r>
              <a:rPr lang="en-US" sz="400" dirty="0"/>
              <a:t>Gabapentin (Neurontin, </a:t>
            </a:r>
            <a:r>
              <a:rPr lang="en-US" sz="400" dirty="0" err="1"/>
              <a:t>Gralise</a:t>
            </a:r>
            <a:r>
              <a:rPr lang="en-US" sz="400" dirty="0"/>
              <a:t>, </a:t>
            </a:r>
            <a:r>
              <a:rPr lang="en-US" sz="400" dirty="0" err="1"/>
              <a:t>Gabbies</a:t>
            </a:r>
            <a:r>
              <a:rPr lang="en-US" sz="400" dirty="0"/>
              <a:t>) – An anticonvulsant prescribed for neuropathic pain and seizures that carries some abuse potential.</a:t>
            </a:r>
          </a:p>
          <a:p>
            <a:pPr marL="0" indent="0">
              <a:buNone/>
            </a:pPr>
            <a:r>
              <a:rPr lang="en-US" sz="400" dirty="0"/>
              <a:t>Hydrocodone (Vicodin, Norco, </a:t>
            </a:r>
            <a:r>
              <a:rPr lang="en-US" sz="400" dirty="0" err="1"/>
              <a:t>Vike</a:t>
            </a:r>
            <a:r>
              <a:rPr lang="en-US" sz="400" dirty="0"/>
              <a:t>) – A commonly prescribed semi‑synthetic opioid painkiller frequently diverted for nonmedical use.</a:t>
            </a:r>
          </a:p>
          <a:p>
            <a:pPr marL="0" indent="0">
              <a:buNone/>
            </a:pPr>
            <a:r>
              <a:rPr lang="en-US" sz="400" dirty="0"/>
              <a:t>Hydromorphone (</a:t>
            </a:r>
            <a:r>
              <a:rPr lang="en-US" sz="400" dirty="0" err="1"/>
              <a:t>Dilaudid</a:t>
            </a:r>
            <a:r>
              <a:rPr lang="en-US" sz="400" dirty="0"/>
              <a:t>, Dillies) – A potent morphine derivative used for severe pain with rapid onset and high addiction risk.</a:t>
            </a:r>
          </a:p>
          <a:p>
            <a:pPr marL="0" indent="0">
              <a:buNone/>
            </a:pPr>
            <a:r>
              <a:rPr lang="en-US" sz="400" dirty="0"/>
              <a:t>Ketamine (Special K, Keta, </a:t>
            </a:r>
            <a:r>
              <a:rPr lang="en-US" sz="400" dirty="0" err="1"/>
              <a:t>Ketalar</a:t>
            </a:r>
            <a:r>
              <a:rPr lang="en-US" sz="400" dirty="0"/>
              <a:t>) – A dissociative anesthetic causing trance‑like analgesia and hallucinations prized both medically and recreationally.</a:t>
            </a:r>
          </a:p>
          <a:p>
            <a:pPr marL="0" indent="0">
              <a:buNone/>
            </a:pPr>
            <a:r>
              <a:rPr lang="en-US" sz="400" dirty="0"/>
              <a:t>Lorazepam (Ativan) – A short‑acting benzodiazepine anxiolytic used for anxiety, insomnia, and seizure emergencies.</a:t>
            </a:r>
          </a:p>
          <a:p>
            <a:pPr marL="0" indent="0">
              <a:buNone/>
            </a:pPr>
            <a:r>
              <a:rPr lang="en-US" sz="400" dirty="0"/>
              <a:t>LSD (Acid, Lucy, </a:t>
            </a:r>
            <a:r>
              <a:rPr lang="en-US" sz="400" dirty="0" err="1"/>
              <a:t>Delysid</a:t>
            </a:r>
            <a:r>
              <a:rPr lang="en-US" sz="400" dirty="0"/>
              <a:t>) – A potent psychedelic that dramatically alters perception and cognition at microgram doses.</a:t>
            </a:r>
          </a:p>
          <a:p>
            <a:pPr>
              <a:buNone/>
            </a:pPr>
            <a:endParaRPr lang="en-US" sz="8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743A00F-954D-A0BF-829F-8F8E8248C295}"/>
              </a:ext>
            </a:extLst>
          </p:cNvPr>
          <p:cNvSpPr txBox="1">
            <a:spLocks/>
          </p:cNvSpPr>
          <p:nvPr/>
        </p:nvSpPr>
        <p:spPr bwMode="auto">
          <a:xfrm>
            <a:off x="4961593" y="530421"/>
            <a:ext cx="4567417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" dirty="0"/>
              <a:t>Marijuana (Cannabis, Weed, Pot) – The most widely used illicit drug, containing psychoactive cannabinoids THC only.</a:t>
            </a:r>
          </a:p>
          <a:p>
            <a:pPr marL="0" indent="0">
              <a:buNone/>
            </a:pPr>
            <a:r>
              <a:rPr lang="en-US" sz="400" dirty="0"/>
              <a:t>MDA (Sass, Love Drug, 3,4‑methylenedioxyamphetamine) – An entactogenic and psychedelic stimulant similar to MDMA but with stronger visuals.</a:t>
            </a:r>
          </a:p>
          <a:p>
            <a:pPr marL="0" indent="0">
              <a:buNone/>
            </a:pPr>
            <a:r>
              <a:rPr lang="en-US" sz="400" dirty="0"/>
              <a:t>MDMA (Ecstasy, Molly, 3,4‑methylenedioxymethamphetamine) – A popular club drug producing euphoria, empathy, and heightened sensory perception.</a:t>
            </a:r>
          </a:p>
          <a:p>
            <a:pPr marL="0" indent="0">
              <a:buNone/>
            </a:pPr>
            <a:r>
              <a:rPr lang="en-US" sz="400" dirty="0"/>
              <a:t>MDMB‑4en‑PINACA butanoic acid () – A primary metabolite confirming use of the potent synthetic cannabinoid MDMB‑4en‑PINACA.</a:t>
            </a:r>
          </a:p>
          <a:p>
            <a:pPr marL="0" indent="0">
              <a:buNone/>
            </a:pPr>
            <a:r>
              <a:rPr lang="en-US" sz="400" dirty="0"/>
              <a:t>Meperidine (Demerol, Pethidine) – A synthetic opioid analgesic now rarely used due to its toxic metabolite normeperidine.</a:t>
            </a:r>
          </a:p>
          <a:p>
            <a:pPr marL="0" indent="0">
              <a:buNone/>
            </a:pPr>
            <a:r>
              <a:rPr lang="en-US" sz="400" dirty="0"/>
              <a:t>Meprobamate (</a:t>
            </a:r>
            <a:r>
              <a:rPr lang="en-US" sz="400" dirty="0" err="1"/>
              <a:t>Miltown</a:t>
            </a:r>
            <a:r>
              <a:rPr lang="en-US" sz="400" dirty="0"/>
              <a:t>, </a:t>
            </a:r>
            <a:r>
              <a:rPr lang="en-US" sz="400" dirty="0" err="1"/>
              <a:t>Equanil</a:t>
            </a:r>
            <a:r>
              <a:rPr lang="en-US" sz="400" dirty="0"/>
              <a:t>) – A historical anxiolytic “tranquilizer” that produces barbiturate‑like sedation and dependency risk.</a:t>
            </a:r>
          </a:p>
          <a:p>
            <a:pPr marL="0" indent="0">
              <a:buNone/>
            </a:pPr>
            <a:r>
              <a:rPr lang="en-US" sz="400" dirty="0"/>
              <a:t>Methadone (</a:t>
            </a:r>
            <a:r>
              <a:rPr lang="en-US" sz="400" dirty="0" err="1"/>
              <a:t>Dolophine</a:t>
            </a:r>
            <a:r>
              <a:rPr lang="en-US" sz="400" dirty="0"/>
              <a:t>, </a:t>
            </a:r>
            <a:r>
              <a:rPr lang="en-US" sz="400" dirty="0" err="1"/>
              <a:t>Methadose</a:t>
            </a:r>
            <a:r>
              <a:rPr lang="en-US" sz="400" dirty="0"/>
              <a:t>, Done) – A long‑acting opioid agonist employed in maintenance therapy and chronic pain management.</a:t>
            </a:r>
          </a:p>
          <a:p>
            <a:pPr marL="0" indent="0">
              <a:buNone/>
            </a:pPr>
            <a:r>
              <a:rPr lang="en-US" sz="400" dirty="0"/>
              <a:t>Methamphetamine (Crystal Meth, Ice, </a:t>
            </a:r>
            <a:r>
              <a:rPr lang="en-US" sz="400" dirty="0" err="1"/>
              <a:t>Desoxyn</a:t>
            </a:r>
            <a:r>
              <a:rPr lang="en-US" sz="400" dirty="0"/>
              <a:t>) – A powerful stimulant drug with high addiction potential and neurotoxic effects when abused.</a:t>
            </a:r>
          </a:p>
          <a:p>
            <a:pPr marL="0" indent="0">
              <a:buNone/>
            </a:pPr>
            <a:r>
              <a:rPr lang="en-US" sz="400" dirty="0" err="1"/>
              <a:t>Metonitazene</a:t>
            </a:r>
            <a:r>
              <a:rPr lang="en-US" sz="400" dirty="0"/>
              <a:t> () – A </a:t>
            </a:r>
            <a:r>
              <a:rPr lang="en-US" sz="400" dirty="0" err="1"/>
              <a:t>nitazene</a:t>
            </a:r>
            <a:r>
              <a:rPr lang="en-US" sz="400" dirty="0"/>
              <a:t>‑class synthetic opioid comparable in potency to fentanyl and implicated in recent overdose clusters.</a:t>
            </a:r>
          </a:p>
          <a:p>
            <a:pPr marL="0" indent="0">
              <a:buNone/>
            </a:pPr>
            <a:r>
              <a:rPr lang="en-US" sz="400" dirty="0" err="1"/>
              <a:t>Mitragynine</a:t>
            </a:r>
            <a:r>
              <a:rPr lang="en-US" sz="400" dirty="0"/>
              <a:t> () – The main kratom alkaloid acting as a partial opioid receptor agonist with stimulant properties at low doses.</a:t>
            </a:r>
          </a:p>
          <a:p>
            <a:pPr marL="0" indent="0">
              <a:buNone/>
            </a:pPr>
            <a:r>
              <a:rPr lang="en-US" sz="400" dirty="0"/>
              <a:t>Morphine (MS Contin, Miss Emma, Morph) – The prototypical opioid analgesic used for severe pain but prone to tolerance and dependence.</a:t>
            </a:r>
          </a:p>
          <a:p>
            <a:pPr marL="0" indent="0">
              <a:buNone/>
            </a:pPr>
            <a:r>
              <a:rPr lang="en-US" sz="400" dirty="0"/>
              <a:t>N,N‑</a:t>
            </a:r>
            <a:r>
              <a:rPr lang="en-US" sz="400" dirty="0" err="1"/>
              <a:t>Dimethylpentylone</a:t>
            </a:r>
            <a:r>
              <a:rPr lang="en-US" sz="400" dirty="0"/>
              <a:t> () – A novel synthetic cathinone stimulant (“bath salt”) producing amphetamine‑like sympathomimetic effects.</a:t>
            </a:r>
          </a:p>
          <a:p>
            <a:pPr marL="0" indent="0">
              <a:buNone/>
            </a:pPr>
            <a:r>
              <a:rPr lang="en-US" sz="400" dirty="0"/>
              <a:t>Naltrexone (Vivitrol, Revia) – An opioid antagonist medication that blocks opioid and alcohol effects to support abstinence.</a:t>
            </a:r>
          </a:p>
          <a:p>
            <a:pPr marL="0" indent="0">
              <a:buNone/>
            </a:pPr>
            <a:r>
              <a:rPr lang="en-US" sz="400" dirty="0"/>
              <a:t>N‑</a:t>
            </a:r>
            <a:r>
              <a:rPr lang="en-US" sz="400" dirty="0" err="1"/>
              <a:t>Desethylmetonitazene</a:t>
            </a:r>
            <a:r>
              <a:rPr lang="en-US" sz="400" dirty="0"/>
              <a:t> () – A potent </a:t>
            </a:r>
            <a:r>
              <a:rPr lang="en-US" sz="400" dirty="0" err="1"/>
              <a:t>nitazene</a:t>
            </a:r>
            <a:r>
              <a:rPr lang="en-US" sz="400" dirty="0"/>
              <a:t> opioid analog/metabolite contributing to toxicity in illicit opioid samples.</a:t>
            </a:r>
          </a:p>
          <a:p>
            <a:pPr marL="0" indent="0">
              <a:buNone/>
            </a:pPr>
            <a:r>
              <a:rPr lang="en-US" sz="400" dirty="0"/>
              <a:t>Norbuprenorphine () – The primary active metabolite of buprenorphine with limited brain penetration and peripheral opioid effects.</a:t>
            </a:r>
          </a:p>
          <a:p>
            <a:pPr marL="0" indent="0">
              <a:buNone/>
            </a:pPr>
            <a:r>
              <a:rPr lang="en-US" sz="400" dirty="0" err="1"/>
              <a:t>Norcarfentanil</a:t>
            </a:r>
            <a:r>
              <a:rPr lang="en-US" sz="400" dirty="0"/>
              <a:t> () – The main metabolite of </a:t>
            </a:r>
            <a:r>
              <a:rPr lang="en-US" sz="400" dirty="0" err="1"/>
              <a:t>carfentanil</a:t>
            </a:r>
            <a:r>
              <a:rPr lang="en-US" sz="400" dirty="0"/>
              <a:t> detected in biological samples after exposure to the parent ultra‑potent opioid.</a:t>
            </a:r>
          </a:p>
          <a:p>
            <a:pPr marL="0" indent="0">
              <a:buNone/>
            </a:pPr>
            <a:r>
              <a:rPr lang="en-US" sz="400" dirty="0"/>
              <a:t>Nordiazepam (</a:t>
            </a:r>
            <a:r>
              <a:rPr lang="en-US" sz="400" dirty="0" err="1"/>
              <a:t>Desmethyldiazepam</a:t>
            </a:r>
            <a:r>
              <a:rPr lang="en-US" sz="400" dirty="0"/>
              <a:t>, Nordazepam) – A long‑acting active metabolite of diazepam that extends benzodiazepine sedation.</a:t>
            </a:r>
          </a:p>
          <a:p>
            <a:pPr marL="0" indent="0">
              <a:buNone/>
            </a:pPr>
            <a:r>
              <a:rPr lang="en-US" sz="400" dirty="0" err="1"/>
              <a:t>Norfentanyl</a:t>
            </a:r>
            <a:r>
              <a:rPr lang="en-US" sz="400" dirty="0"/>
              <a:t> () – The principal inactive metabolite of fentanyl used as a biomarker of fentanyl intake.</a:t>
            </a:r>
          </a:p>
          <a:p>
            <a:pPr marL="0" indent="0">
              <a:buNone/>
            </a:pPr>
            <a:r>
              <a:rPr lang="en-US" sz="400" dirty="0" err="1"/>
              <a:t>Norketamine</a:t>
            </a:r>
            <a:r>
              <a:rPr lang="en-US" sz="400" dirty="0"/>
              <a:t> () – The chief metabolite of ketamine that retains mild anesthetic and analgesic activity.</a:t>
            </a:r>
          </a:p>
          <a:p>
            <a:pPr marL="0" indent="0">
              <a:buNone/>
            </a:pPr>
            <a:r>
              <a:rPr lang="en-US" sz="400" dirty="0"/>
              <a:t>Normeperidine (Norpethidine) – A neurotoxic excitatory metabolite of meperidine that can cause seizures at high concentrations.</a:t>
            </a:r>
          </a:p>
          <a:p>
            <a:pPr marL="0" indent="0">
              <a:buNone/>
            </a:pPr>
            <a:r>
              <a:rPr lang="en-US" sz="400" dirty="0" err="1"/>
              <a:t>Noroxycodone</a:t>
            </a:r>
            <a:r>
              <a:rPr lang="en-US" sz="400" dirty="0"/>
              <a:t> () – An inactive N‑demethylated metabolite of oxycodone excreted renally.</a:t>
            </a:r>
          </a:p>
          <a:p>
            <a:pPr marL="0" indent="0">
              <a:buNone/>
            </a:pPr>
            <a:r>
              <a:rPr lang="en-US" sz="400" dirty="0"/>
              <a:t>N‑</a:t>
            </a:r>
            <a:r>
              <a:rPr lang="en-US" sz="400" dirty="0" err="1"/>
              <a:t>Pyrrolidinoetonitazene</a:t>
            </a:r>
            <a:r>
              <a:rPr lang="en-US" sz="400" dirty="0"/>
              <a:t> () – An emerging </a:t>
            </a:r>
            <a:r>
              <a:rPr lang="en-US" sz="400" dirty="0" err="1"/>
              <a:t>nitazene</a:t>
            </a:r>
            <a:r>
              <a:rPr lang="en-US" sz="400" dirty="0"/>
              <a:t> synthetic opioid of extreme potency implicated in fatal overdoses.</a:t>
            </a:r>
          </a:p>
          <a:p>
            <a:pPr marL="0" indent="0">
              <a:buNone/>
            </a:pPr>
            <a:r>
              <a:rPr lang="en-US" sz="400" dirty="0"/>
              <a:t>O‑Desmethyltramadol (O‑DSMT) – The active metabolite of tramadol with significantly stronger </a:t>
            </a:r>
            <a:r>
              <a:rPr lang="el-GR" sz="400" dirty="0"/>
              <a:t>μ‑</a:t>
            </a:r>
            <a:r>
              <a:rPr lang="en-US" sz="400" dirty="0"/>
              <a:t>opioid receptor activity than the parent drug.</a:t>
            </a:r>
          </a:p>
          <a:p>
            <a:pPr marL="0" indent="0">
              <a:buNone/>
            </a:pPr>
            <a:r>
              <a:rPr lang="en-US" sz="400" dirty="0"/>
              <a:t>ortho‑</a:t>
            </a:r>
            <a:r>
              <a:rPr lang="en-US" sz="400" dirty="0" err="1"/>
              <a:t>Methylfentanyl</a:t>
            </a:r>
            <a:r>
              <a:rPr lang="en-US" sz="400" dirty="0"/>
              <a:t> (2‑Methylfentanyl) – A highly potent clandestine fentanyl analog historically known as “China White.”</a:t>
            </a:r>
          </a:p>
          <a:p>
            <a:pPr marL="0" indent="0">
              <a:buNone/>
            </a:pPr>
            <a:r>
              <a:rPr lang="en-US" sz="400" dirty="0"/>
              <a:t>Oxazepam (Serax) – A short‑to‑intermediate‑acting benzodiazepine used for anxiety and alcohol withdrawal.</a:t>
            </a:r>
          </a:p>
          <a:p>
            <a:pPr marL="0" indent="0">
              <a:buNone/>
            </a:pPr>
            <a:r>
              <a:rPr lang="en-US" sz="400" dirty="0"/>
              <a:t>Oxycodone (OxyContin, Percocet, Hillbilly Heroin) – A semi‑synthetic opioid widely prescribed for pain and heavily misused for its heroin‑like high.</a:t>
            </a:r>
          </a:p>
          <a:p>
            <a:pPr marL="0" indent="0">
              <a:buNone/>
            </a:pPr>
            <a:r>
              <a:rPr lang="en-US" sz="400" dirty="0"/>
              <a:t>Oxymorphone (Opana) – A very potent opioid analgesic withdrawn from U.S. markets due to abuse of its extended‑release form.</a:t>
            </a:r>
          </a:p>
          <a:p>
            <a:pPr marL="0" indent="0">
              <a:buNone/>
            </a:pPr>
            <a:r>
              <a:rPr lang="en-US" sz="400" dirty="0"/>
              <a:t>para‑</a:t>
            </a:r>
            <a:r>
              <a:rPr lang="en-US" sz="400" dirty="0" err="1"/>
              <a:t>Fluorofentanyl</a:t>
            </a:r>
            <a:r>
              <a:rPr lang="en-US" sz="400" dirty="0"/>
              <a:t> (p‑</a:t>
            </a:r>
            <a:r>
              <a:rPr lang="en-US" sz="400" dirty="0" err="1"/>
              <a:t>Fluorofentanyl</a:t>
            </a:r>
            <a:r>
              <a:rPr lang="en-US" sz="400" dirty="0"/>
              <a:t>) – A fentanyl analog with comparable potency that has surfaced in illicit opioid mixtures.</a:t>
            </a:r>
          </a:p>
          <a:p>
            <a:pPr marL="0" indent="0">
              <a:buNone/>
            </a:pPr>
            <a:r>
              <a:rPr lang="en-US" sz="400" dirty="0"/>
              <a:t>para‑</a:t>
            </a:r>
            <a:r>
              <a:rPr lang="en-US" sz="400" dirty="0" err="1"/>
              <a:t>Fluoronorfentanyl</a:t>
            </a:r>
            <a:r>
              <a:rPr lang="en-US" sz="400" dirty="0"/>
              <a:t> () – The N‑dealkylated metabolite of para‑</a:t>
            </a:r>
            <a:r>
              <a:rPr lang="en-US" sz="400" dirty="0" err="1"/>
              <a:t>fluorofentanyl</a:t>
            </a:r>
            <a:r>
              <a:rPr lang="en-US" sz="400" dirty="0"/>
              <a:t> used to confirm exposure to the parent analog.</a:t>
            </a:r>
          </a:p>
          <a:p>
            <a:pPr marL="0" indent="0">
              <a:buNone/>
            </a:pPr>
            <a:r>
              <a:rPr lang="en-US" sz="400" dirty="0" err="1"/>
              <a:t>Pentylone</a:t>
            </a:r>
            <a:r>
              <a:rPr lang="en-US" sz="400" dirty="0"/>
              <a:t> (bk‑MBDP, </a:t>
            </a:r>
            <a:r>
              <a:rPr lang="el-GR" sz="400" dirty="0"/>
              <a:t>β</a:t>
            </a:r>
            <a:r>
              <a:rPr lang="en-US" sz="400" dirty="0"/>
              <a:t>k‑</a:t>
            </a:r>
            <a:r>
              <a:rPr lang="en-US" sz="400" dirty="0" err="1"/>
              <a:t>Methylbenzodioxylpentanamine</a:t>
            </a:r>
            <a:r>
              <a:rPr lang="en-US" sz="400" dirty="0"/>
              <a:t>) – A synthetic cathinone stimulant producing euphoria and increased energy similar to methylone.</a:t>
            </a:r>
          </a:p>
          <a:p>
            <a:pPr marL="0" indent="0">
              <a:buNone/>
            </a:pPr>
            <a:r>
              <a:rPr lang="en-US" sz="400" dirty="0"/>
              <a:t>Phencyclidine (PCP, Angel Dust, Sherm) – A dissociative anesthetic that causes hallucinations, detachment, and unpredictable behavior.</a:t>
            </a:r>
          </a:p>
          <a:p>
            <a:pPr marL="0" indent="0">
              <a:buNone/>
            </a:pPr>
            <a:r>
              <a:rPr lang="en-US" sz="400" dirty="0"/>
              <a:t>Pregabalin (Lyrica) – An anticonvulsant and anxiolytic agent used for neuropathic pain and prone to misuse for its calming effects.</a:t>
            </a:r>
          </a:p>
          <a:p>
            <a:pPr marL="0" indent="0">
              <a:buNone/>
            </a:pPr>
            <a:r>
              <a:rPr lang="en-US" sz="400" dirty="0"/>
              <a:t>Psilocin (4‑HO‑DMT) – The psychoactive metabolite of psilocybin responsible for the hallucinations of “magic mushrooms.”</a:t>
            </a:r>
          </a:p>
          <a:p>
            <a:pPr marL="0" indent="0">
              <a:buNone/>
            </a:pPr>
            <a:r>
              <a:rPr lang="en-US" sz="400" dirty="0"/>
              <a:t>Psilocybin (4‑PO‑DMT) – A natural prodrug compound in psychedelic mushrooms that converts to psilocin to produce its effects.</a:t>
            </a:r>
          </a:p>
          <a:p>
            <a:pPr marL="0" indent="0">
              <a:buNone/>
            </a:pPr>
            <a:r>
              <a:rPr lang="en-US" sz="400" dirty="0"/>
              <a:t>R‑HHC‑COOH () – The carboxylic acid metabolite of the R‑enantiomer of </a:t>
            </a:r>
            <a:r>
              <a:rPr lang="en-US" sz="400" dirty="0" err="1"/>
              <a:t>hexahydrocannabinol</a:t>
            </a:r>
            <a:r>
              <a:rPr lang="en-US" sz="400" dirty="0"/>
              <a:t> excreted after HHC use.</a:t>
            </a:r>
          </a:p>
          <a:p>
            <a:pPr marL="0" indent="0">
              <a:buNone/>
            </a:pPr>
            <a:r>
              <a:rPr lang="en-US" sz="400" dirty="0"/>
              <a:t>S‑HHC‑COOH () – The carboxylic acid metabolite of the S‑enantiomer of </a:t>
            </a:r>
            <a:r>
              <a:rPr lang="en-US" sz="400" dirty="0" err="1"/>
              <a:t>hexahydrocannabinol</a:t>
            </a:r>
            <a:r>
              <a:rPr lang="en-US" sz="400" dirty="0"/>
              <a:t> excreted after HHC use.</a:t>
            </a:r>
          </a:p>
          <a:p>
            <a:pPr marL="0" indent="0">
              <a:buNone/>
            </a:pPr>
            <a:r>
              <a:rPr lang="en-US" sz="400" dirty="0" err="1"/>
              <a:t>Speciociliatine</a:t>
            </a:r>
            <a:r>
              <a:rPr lang="en-US" sz="400" dirty="0"/>
              <a:t> () – A minor kratom alkaloid with weak opioid activity contributing modestly to the plant’s overall effects.</a:t>
            </a:r>
          </a:p>
          <a:p>
            <a:pPr marL="0" indent="0">
              <a:buNone/>
            </a:pPr>
            <a:r>
              <a:rPr lang="en-US" sz="400" dirty="0"/>
              <a:t>Temazepam (Restoril, Jellies) – A benzodiazepine hypnotic taken for short‑term insomnia and sometimes abused for its strong sedation.</a:t>
            </a:r>
          </a:p>
          <a:p>
            <a:pPr marL="0" indent="0">
              <a:buNone/>
            </a:pPr>
            <a:r>
              <a:rPr lang="en-US" sz="400" dirty="0"/>
              <a:t>Xylazine (</a:t>
            </a:r>
            <a:r>
              <a:rPr lang="en-US" sz="400" dirty="0" err="1"/>
              <a:t>Tranq</a:t>
            </a:r>
            <a:r>
              <a:rPr lang="en-US" sz="400" dirty="0"/>
              <a:t>, </a:t>
            </a:r>
            <a:r>
              <a:rPr lang="en-US" sz="400" dirty="0" err="1"/>
              <a:t>Rompun</a:t>
            </a:r>
            <a:r>
              <a:rPr lang="en-US" sz="400" dirty="0"/>
              <a:t>) – A veterinary sedative increasingly found as a street‑drug adulterant causing deep sedation and severe skin ulcers.</a:t>
            </a:r>
          </a:p>
          <a:p>
            <a:pPr marL="0" indent="0">
              <a:buNone/>
            </a:pPr>
            <a:r>
              <a:rPr lang="en-US" sz="400" dirty="0"/>
              <a:t>Zolpidem (Ambien, </a:t>
            </a:r>
            <a:r>
              <a:rPr lang="en-US" sz="400" dirty="0" err="1"/>
              <a:t>Stilnox</a:t>
            </a:r>
            <a:r>
              <a:rPr lang="en-US" sz="400" dirty="0"/>
              <a:t>) – A short‑acting non‑benzodiazepine hypnotic prescribed for insomnia that can cause complex sleep behaviors.</a:t>
            </a:r>
          </a:p>
          <a:p>
            <a:pPr marL="0" indent="0">
              <a:buNone/>
            </a:pPr>
            <a:r>
              <a:rPr lang="en-US" sz="400" dirty="0"/>
              <a:t>Zopiclone (</a:t>
            </a:r>
            <a:r>
              <a:rPr lang="en-US" sz="400" dirty="0" err="1"/>
              <a:t>Imovane</a:t>
            </a:r>
            <a:r>
              <a:rPr lang="en-US" sz="400" dirty="0"/>
              <a:t>) – A non‑benzodiazepine sleep aid used to treat insomnia, known for metallic after‑taste and next‑day drowsiness.</a:t>
            </a:r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sz="400" dirty="0"/>
              <a:t>### Example #1 </a:t>
            </a:r>
          </a:p>
          <a:p>
            <a:pPr marL="0" indent="0">
              <a:buNone/>
            </a:pPr>
            <a:r>
              <a:rPr lang="en-US" sz="400" dirty="0"/>
              <a:t>Post: I got her hooked on that lean everyday she say she want codeine</a:t>
            </a:r>
          </a:p>
          <a:p>
            <a:pPr marL="0" indent="0">
              <a:buNone/>
            </a:pPr>
            <a:r>
              <a:rPr lang="en-US" sz="400" dirty="0"/>
              <a:t>[{"</a:t>
            </a:r>
            <a:r>
              <a:rPr lang="en-US" sz="400" dirty="0" err="1"/>
              <a:t>index_term</a:t>
            </a:r>
            <a:r>
              <a:rPr lang="en-US" sz="400" dirty="0"/>
              <a:t>": "Codeine", "</a:t>
            </a:r>
            <a:r>
              <a:rPr lang="en-US" sz="400" dirty="0" err="1"/>
              <a:t>matched_phrase</a:t>
            </a:r>
            <a:r>
              <a:rPr lang="en-US" sz="400" dirty="0"/>
              <a:t>": "lean"}, {"</a:t>
            </a:r>
            <a:r>
              <a:rPr lang="en-US" sz="400" dirty="0" err="1"/>
              <a:t>index_term</a:t>
            </a:r>
            <a:r>
              <a:rPr lang="en-US" sz="400" dirty="0"/>
              <a:t>": "Codeine", "</a:t>
            </a:r>
            <a:r>
              <a:rPr lang="en-US" sz="400" dirty="0" err="1"/>
              <a:t>matched_phrase</a:t>
            </a:r>
            <a:r>
              <a:rPr lang="en-US" sz="400" dirty="0"/>
              <a:t>": "codeine"}]</a:t>
            </a:r>
          </a:p>
          <a:p>
            <a:pPr marL="0" indent="0">
              <a:buNone/>
            </a:pPr>
            <a:r>
              <a:rPr lang="en-US" sz="400" dirty="0"/>
              <a:t>### Example #2 </a:t>
            </a:r>
          </a:p>
          <a:p>
            <a:pPr marL="0" indent="0">
              <a:buNone/>
            </a:pPr>
            <a:r>
              <a:rPr lang="en-US" sz="400" dirty="0"/>
              <a:t>Post: Pulled an all‑nighter on addy again.</a:t>
            </a:r>
          </a:p>
          <a:p>
            <a:pPr marL="0" indent="0">
              <a:buNone/>
            </a:pPr>
            <a:r>
              <a:rPr lang="en-US" sz="400" dirty="0"/>
              <a:t>[{"</a:t>
            </a:r>
            <a:r>
              <a:rPr lang="en-US" sz="400" dirty="0" err="1"/>
              <a:t>index_term</a:t>
            </a:r>
            <a:r>
              <a:rPr lang="en-US" sz="400" dirty="0"/>
              <a:t>": "Amphetamine", "</a:t>
            </a:r>
            <a:r>
              <a:rPr lang="en-US" sz="400" dirty="0" err="1"/>
              <a:t>matched_phrase</a:t>
            </a:r>
            <a:r>
              <a:rPr lang="en-US" sz="400" dirty="0"/>
              <a:t>": "addy"}]</a:t>
            </a:r>
          </a:p>
          <a:p>
            <a:pPr marL="0" indent="0">
              <a:buNone/>
            </a:pPr>
            <a:r>
              <a:rPr lang="en-US" sz="400" dirty="0"/>
              <a:t>### Example #3</a:t>
            </a:r>
          </a:p>
          <a:p>
            <a:pPr marL="0" indent="0">
              <a:buNone/>
            </a:pPr>
            <a:r>
              <a:rPr lang="en-US" sz="400" dirty="0"/>
              <a:t>Post: Popped two </a:t>
            </a:r>
            <a:r>
              <a:rPr lang="en-US" sz="400" dirty="0" err="1"/>
              <a:t>xans</a:t>
            </a:r>
            <a:r>
              <a:rPr lang="en-US" sz="400" dirty="0"/>
              <a:t> before class.</a:t>
            </a:r>
          </a:p>
          <a:p>
            <a:pPr marL="0" indent="0">
              <a:buNone/>
            </a:pPr>
            <a:r>
              <a:rPr lang="en-US" sz="400" dirty="0"/>
              <a:t>[{"</a:t>
            </a:r>
            <a:r>
              <a:rPr lang="en-US" sz="400" dirty="0" err="1"/>
              <a:t>index_term</a:t>
            </a:r>
            <a:r>
              <a:rPr lang="en-US" sz="400" dirty="0"/>
              <a:t>": "other", "</a:t>
            </a:r>
            <a:r>
              <a:rPr lang="en-US" sz="400" dirty="0" err="1"/>
              <a:t>matched_phrase</a:t>
            </a:r>
            <a:r>
              <a:rPr lang="en-US" sz="400" dirty="0"/>
              <a:t>": "</a:t>
            </a:r>
            <a:r>
              <a:rPr lang="en-US" sz="400" dirty="0" err="1"/>
              <a:t>xans</a:t>
            </a:r>
            <a:r>
              <a:rPr lang="en-US" sz="400" dirty="0"/>
              <a:t>"}]</a:t>
            </a:r>
          </a:p>
          <a:p>
            <a:pPr marL="0" indent="0">
              <a:buNone/>
            </a:pPr>
            <a:r>
              <a:rPr lang="en-US" sz="400" dirty="0"/>
              <a:t>### Example #4 (Cocaine not on the list)</a:t>
            </a:r>
          </a:p>
          <a:p>
            <a:pPr marL="0" indent="0">
              <a:buNone/>
            </a:pPr>
            <a:r>
              <a:rPr lang="en-US" sz="400" dirty="0"/>
              <a:t>Post: Picked up fresh snow to ride those white lines tonight ❄️</a:t>
            </a:r>
          </a:p>
          <a:p>
            <a:pPr marL="0" indent="0">
              <a:buNone/>
            </a:pPr>
            <a:r>
              <a:rPr lang="en-US" sz="400" dirty="0"/>
              <a:t>[{"</a:t>
            </a:r>
            <a:r>
              <a:rPr lang="en-US" sz="400" dirty="0" err="1"/>
              <a:t>index_term</a:t>
            </a:r>
            <a:r>
              <a:rPr lang="en-US" sz="400" dirty="0"/>
              <a:t>": "other", "</a:t>
            </a:r>
            <a:r>
              <a:rPr lang="en-US" sz="400" dirty="0" err="1"/>
              <a:t>matched_phrase</a:t>
            </a:r>
            <a:r>
              <a:rPr lang="en-US" sz="400" dirty="0"/>
              <a:t>": "snow"}, {"</a:t>
            </a:r>
            <a:r>
              <a:rPr lang="en-US" sz="400" dirty="0" err="1"/>
              <a:t>index_term</a:t>
            </a:r>
            <a:r>
              <a:rPr lang="en-US" sz="400" dirty="0"/>
              <a:t>": "other", "</a:t>
            </a:r>
            <a:r>
              <a:rPr lang="en-US" sz="400" dirty="0" err="1"/>
              <a:t>matched_phrase</a:t>
            </a:r>
            <a:r>
              <a:rPr lang="en-US" sz="400" dirty="0"/>
              <a:t>": "white lines"}]</a:t>
            </a:r>
          </a:p>
          <a:p>
            <a:pPr marL="0" indent="0">
              <a:buNone/>
            </a:pPr>
            <a:r>
              <a:rPr lang="en-US" sz="400" dirty="0"/>
              <a:t>Post: {{</a:t>
            </a:r>
            <a:r>
              <a:rPr lang="en-US" sz="400" dirty="0" err="1"/>
              <a:t>tweet_text</a:t>
            </a:r>
            <a:r>
              <a:rPr lang="en-US" sz="400" dirty="0"/>
              <a:t>}}</a:t>
            </a:r>
          </a:p>
          <a:p>
            <a:pPr marL="0" indent="0">
              <a:buNone/>
            </a:pPr>
            <a:endParaRPr lang="en-US" sz="400" dirty="0"/>
          </a:p>
          <a:p>
            <a:pPr>
              <a:buNone/>
            </a:pPr>
            <a:endParaRPr lang="en-US" sz="8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2846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AFEEE3-4688-4536-3D67-DCD757A3C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12FFD-D1E6-D33B-5AB6-08A495583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Experiments – ‘</a:t>
            </a:r>
            <a:r>
              <a:rPr lang="en-US" sz="3200" u="sng" dirty="0"/>
              <a:t>Entity Linking</a:t>
            </a:r>
            <a:r>
              <a:rPr lang="en-US" sz="3200" dirty="0"/>
              <a:t>’ Prompt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9DB24E-446C-0404-FC6F-9BDE3CC7E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16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27D84D-0781-51FE-CD94-7EB354F14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84B19-FE02-32D9-7290-FE259B0B219B}"/>
              </a:ext>
            </a:extLst>
          </p:cNvPr>
          <p:cNvSpPr txBox="1">
            <a:spLocks/>
          </p:cNvSpPr>
          <p:nvPr/>
        </p:nvSpPr>
        <p:spPr bwMode="auto">
          <a:xfrm>
            <a:off x="745957" y="594510"/>
            <a:ext cx="8465319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Role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You moderate social‑media content for drug‑related references.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Tasks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Given a post:</a:t>
            </a:r>
          </a:p>
          <a:p>
            <a:pPr>
              <a:buNone/>
            </a:pPr>
            <a:r>
              <a:rPr lang="en-US" sz="800" b="1" dirty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1. 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Detect every word or phrase (slang, euphemism, synonym, cultural references) that refers to an illicit drug or substance.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   • Include illegal, RX, OTC, or recreational drugs (using, buying, promoting, encouraging or glorifying drug use).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2. </a:t>
            </a:r>
            <a:r>
              <a:rPr lang="en-US" sz="800" b="1" dirty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Link each detected phrase to its matching **Index Term** 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(see list below). 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   • If the drug is *not* in the list, use "other".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3. Return **only** a valid JSON array, one object per match, using the schema  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   `{"</a:t>
            </a:r>
            <a:r>
              <a:rPr lang="en-US" sz="800" b="1" dirty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index_term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"&lt;Index Term or other&gt;", "</a:t>
            </a:r>
            <a:r>
              <a:rPr lang="en-US" sz="800" b="1" dirty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matched_phrase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"&lt;exact text&gt;"}`.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Output: exact format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[{"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index_term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"Codeine", 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matched_phrase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"lean"}, {"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index_term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"Codeine", 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matched_phrase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"codeine"}, ...</a:t>
            </a:r>
            <a:r>
              <a:rPr lang="en-US" sz="800" b="1" dirty="0">
                <a:latin typeface="Consolas" panose="020B0609020204030204" pitchFamily="49" charset="0"/>
              </a:rPr>
              <a:t> 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]    </a:t>
            </a:r>
          </a:p>
          <a:p>
            <a:pPr>
              <a:buNone/>
            </a:pPr>
            <a:endParaRPr lang="en-US" sz="800" b="1" dirty="0"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Index Terms</a:t>
            </a:r>
          </a:p>
          <a:p>
            <a:pPr>
              <a:buNone/>
            </a:pP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2,6-Xylidine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 </a:t>
            </a: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2,6-Dimethylaniline, 2‑amino‑1,3‑dimethylbenzene</a:t>
            </a: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)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 – </a:t>
            </a: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A toxic aniline derivative used as an intermediate in manufacturing local … </a:t>
            </a:r>
            <a:endParaRPr lang="en-US" sz="800" b="1" dirty="0"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2‑Amino‑5‑chloropyridine (5‑Chloro‑2‑aminopyridine) – A breakdown product of the sleep drug zopiclone that serves as a urinary marker in drug tests.</a:t>
            </a:r>
          </a:p>
          <a:p>
            <a:pPr>
              <a:buNone/>
            </a:pPr>
            <a:r>
              <a:rPr lang="en-US" sz="800" b="1" dirty="0">
                <a:effectLst/>
                <a:highlight>
                  <a:srgbClr val="C0C0C0"/>
                </a:highlight>
                <a:latin typeface="Consolas" panose="020B0609020204030204" pitchFamily="49" charset="0"/>
              </a:rPr>
              <a:t>…  77 total index terms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Zopiclone (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Imovane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) – A non‑benzodiazepine sleep aid used to treat insomnia, known for metallic after‑taste and next‑day drowsiness.</a:t>
            </a:r>
          </a:p>
          <a:p>
            <a:pPr>
              <a:buNone/>
            </a:pPr>
            <a:endParaRPr lang="en-US" sz="800" b="1" dirty="0"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Example #1 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Post: I got her hooked on that lean everyday she say she want codeine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[{"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index_term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"Codeine", 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matched_phrase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"lean"}, {"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index_term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"Codeine", 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matched_phrase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"codeine"}]</a:t>
            </a:r>
          </a:p>
          <a:p>
            <a:pPr>
              <a:buNone/>
            </a:pPr>
            <a:r>
              <a:rPr lang="en-US" sz="800" b="1" dirty="0">
                <a:highlight>
                  <a:srgbClr val="C0C0C0"/>
                </a:highlight>
                <a:latin typeface="Consolas" panose="020B0609020204030204" pitchFamily="49" charset="0"/>
              </a:rPr>
              <a:t>…  More examples</a:t>
            </a:r>
            <a:endParaRPr lang="en-US" sz="800" b="1" dirty="0">
              <a:effectLst/>
              <a:highlight>
                <a:srgbClr val="C0C0C0"/>
              </a:highlight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Example #4 (</a:t>
            </a:r>
            <a:r>
              <a:rPr lang="en-US" sz="800" b="1" dirty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Cocaine not on the list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)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Post: Picked up fresh snow to ride those white lines tonight ❄️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[{"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index_term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"other", 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matched_phrase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"snow"}, {"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index_term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"other", 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matched_phrase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"white lines"}]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Post: {{</a:t>
            </a:r>
            <a:r>
              <a:rPr lang="en-US" sz="800" b="1" dirty="0" err="1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tweet_text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}}</a:t>
            </a:r>
            <a:endParaRPr lang="en-US" sz="800" b="1" dirty="0"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>
              <a:buNone/>
            </a:pPr>
            <a:endParaRPr lang="en-US" sz="8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1363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B0C1C-9D48-3B75-6E75-825133C07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2834F-732B-59DD-AA1B-497EB329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Retrieval Augmented Generation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6FA21D3-1E26-4C3C-1F52-0DF69659D9D6}"/>
              </a:ext>
            </a:extLst>
          </p:cNvPr>
          <p:cNvSpPr txBox="1">
            <a:spLocks/>
          </p:cNvSpPr>
          <p:nvPr/>
        </p:nvSpPr>
        <p:spPr bwMode="auto">
          <a:xfrm>
            <a:off x="1306054" y="1024806"/>
            <a:ext cx="8264666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u="sng" dirty="0" err="1"/>
              <a:t>Langchain</a:t>
            </a:r>
            <a:r>
              <a:rPr lang="fr-FR" sz="2800" u="sng" dirty="0"/>
              <a:t> </a:t>
            </a:r>
          </a:p>
          <a:p>
            <a:r>
              <a:rPr lang="fr-FR" sz="2400" dirty="0"/>
              <a:t>Documents</a:t>
            </a:r>
          </a:p>
          <a:p>
            <a:r>
              <a:rPr lang="en-US" sz="2400" dirty="0"/>
              <a:t>Chunks</a:t>
            </a:r>
          </a:p>
          <a:p>
            <a:pPr lvl="1"/>
            <a:r>
              <a:rPr lang="en-US" sz="2000" dirty="0"/>
              <a:t>Contextualize</a:t>
            </a:r>
          </a:p>
          <a:p>
            <a:r>
              <a:rPr lang="en-US" sz="2400" dirty="0"/>
              <a:t>3 Retriever types </a:t>
            </a:r>
          </a:p>
          <a:p>
            <a:pPr lvl="1"/>
            <a:r>
              <a:rPr lang="en-US" sz="2000" dirty="0"/>
              <a:t>Contextualized &amp; Non-contextualized</a:t>
            </a:r>
          </a:p>
          <a:p>
            <a:endParaRPr lang="en-US" sz="2400" dirty="0"/>
          </a:p>
          <a:p>
            <a:endParaRPr lang="en-US" sz="2400" dirty="0"/>
          </a:p>
          <a:p>
            <a:endParaRPr lang="fr-FR" sz="2400" dirty="0"/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560056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7B90B7-216B-80A1-D416-7353A952D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A0ABC-DEE8-362D-916D-2E6B798E2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Retrieval Augmented Generation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F40B1E-B388-B037-B54F-2913098A9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18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1C98F-2A34-787D-5C6D-497D12DC5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A8704EF-11E3-F95D-2BF4-95CD7FF64F74}"/>
              </a:ext>
            </a:extLst>
          </p:cNvPr>
          <p:cNvSpPr txBox="1">
            <a:spLocks/>
          </p:cNvSpPr>
          <p:nvPr/>
        </p:nvSpPr>
        <p:spPr bwMode="auto">
          <a:xfrm>
            <a:off x="220006" y="715778"/>
            <a:ext cx="8848367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- </a:t>
            </a:r>
            <a:r>
              <a:rPr lang="en-US" sz="2000" dirty="0"/>
              <a:t>Documents from 5 sources</a:t>
            </a:r>
          </a:p>
          <a:p>
            <a:pPr marL="0" indent="0">
              <a:buNone/>
            </a:pPr>
            <a:r>
              <a:rPr lang="en-US" sz="1200" dirty="0"/>
              <a:t>    - </a:t>
            </a:r>
            <a:r>
              <a:rPr lang="en-US" sz="1400" dirty="0"/>
              <a:t>PubChem </a:t>
            </a:r>
          </a:p>
          <a:p>
            <a:pPr marL="0" indent="0">
              <a:buNone/>
            </a:pPr>
            <a:r>
              <a:rPr lang="en-US" sz="1400" dirty="0"/>
              <a:t>	- for each drug </a:t>
            </a:r>
            <a:r>
              <a:rPr lang="en-US" sz="1400" dirty="0">
                <a:sym typeface="Wingdings" panose="05000000000000000000" pitchFamily="2" charset="2"/>
              </a:rPr>
              <a:t></a:t>
            </a:r>
            <a:r>
              <a:rPr lang="en-US" sz="1400" dirty="0"/>
              <a:t> </a:t>
            </a:r>
            <a:r>
              <a:rPr lang="en-US" sz="1400" dirty="0">
                <a:hlinkClick r:id="rId2"/>
              </a:rPr>
              <a:t>https://pubchem.ncbi.nlm.nih.gov/compound/</a:t>
            </a:r>
            <a:r>
              <a:rPr lang="en-US" sz="1400" dirty="0"/>
              <a:t> + CID</a:t>
            </a:r>
          </a:p>
          <a:p>
            <a:pPr marL="0" indent="0">
              <a:buNone/>
            </a:pPr>
            <a:r>
              <a:rPr lang="en-US" sz="1400" dirty="0"/>
              <a:t>	- SPARSE - Long Webpages</a:t>
            </a:r>
          </a:p>
          <a:p>
            <a:pPr marL="0" indent="0">
              <a:buNone/>
            </a:pPr>
            <a:r>
              <a:rPr lang="en-US" sz="1400" dirty="0"/>
              <a:t>    - </a:t>
            </a:r>
            <a:r>
              <a:rPr lang="en-US" sz="1400" dirty="0" err="1"/>
              <a:t>PsychonautWiki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	- for each drug </a:t>
            </a:r>
            <a:r>
              <a:rPr lang="en-US" sz="1400" dirty="0">
                <a:sym typeface="Wingdings" panose="05000000000000000000" pitchFamily="2" charset="2"/>
              </a:rPr>
              <a:t></a:t>
            </a:r>
            <a:r>
              <a:rPr lang="en-US" sz="1400" dirty="0"/>
              <a:t> </a:t>
            </a:r>
            <a:r>
              <a:rPr lang="en-US" sz="1400" dirty="0">
                <a:hlinkClick r:id="rId3"/>
              </a:rPr>
              <a:t>https://psychonautwiki.org/wiki/Psychoactive_substance_index</a:t>
            </a:r>
            <a:r>
              <a:rPr lang="en-US" sz="1400" dirty="0"/>
              <a:t> </a:t>
            </a:r>
          </a:p>
          <a:p>
            <a:pPr marL="0" indent="0">
              <a:buNone/>
            </a:pPr>
            <a:r>
              <a:rPr lang="en-US" sz="1400" dirty="0"/>
              <a:t>    - </a:t>
            </a:r>
            <a:r>
              <a:rPr lang="en-US" sz="1400" dirty="0" err="1"/>
              <a:t>Erowid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	- </a:t>
            </a:r>
            <a:r>
              <a:rPr lang="en-US" sz="1400" dirty="0" err="1"/>
              <a:t>Erowid's</a:t>
            </a:r>
            <a:r>
              <a:rPr lang="en-US" sz="1400" dirty="0"/>
              <a:t> Main Chart of substances (</a:t>
            </a:r>
            <a:r>
              <a:rPr lang="en-US" sz="1400" dirty="0">
                <a:hlinkClick r:id="rId4"/>
              </a:rPr>
              <a:t>https://www.erowid.org/general/big_chart.shtml</a:t>
            </a:r>
            <a:r>
              <a:rPr lang="en-US" sz="1400" dirty="0"/>
              <a:t> )</a:t>
            </a:r>
          </a:p>
          <a:p>
            <a:pPr marL="0" indent="0">
              <a:buNone/>
            </a:pPr>
            <a:r>
              <a:rPr lang="en-US" sz="1400" dirty="0"/>
              <a:t>		- for each drug </a:t>
            </a:r>
            <a:r>
              <a:rPr lang="en-US" sz="1400" dirty="0">
                <a:sym typeface="Wingdings" panose="05000000000000000000" pitchFamily="2" charset="2"/>
              </a:rPr>
              <a:t></a:t>
            </a:r>
            <a:r>
              <a:rPr lang="en-US" sz="1400" dirty="0"/>
              <a:t> 12 categories of webpages (Law, Experiences, Effects, Spiritual)</a:t>
            </a:r>
          </a:p>
          <a:p>
            <a:pPr marL="0" indent="0">
              <a:buNone/>
            </a:pPr>
            <a:r>
              <a:rPr lang="en-US" sz="1400" dirty="0"/>
              <a:t>    - Synonym Lists (CSV from 4 sources)</a:t>
            </a:r>
          </a:p>
          <a:p>
            <a:pPr marL="0" indent="0">
              <a:buNone/>
            </a:pPr>
            <a:r>
              <a:rPr lang="en-US" sz="1400" dirty="0"/>
              <a:t>    - </a:t>
            </a:r>
            <a:r>
              <a:rPr lang="en-US" sz="1400" dirty="0" err="1"/>
              <a:t>PsychonautWiki</a:t>
            </a:r>
            <a:r>
              <a:rPr lang="en-US" sz="1400" dirty="0"/>
              <a:t> in CSV format</a:t>
            </a:r>
          </a:p>
          <a:p>
            <a:pPr marL="0" indent="0">
              <a:buNone/>
            </a:pPr>
            <a:endParaRPr lang="en-US" sz="1400" dirty="0"/>
          </a:p>
          <a:p>
            <a:pPr marL="0" indent="0" eaLnBrk="1" hangingPunct="1">
              <a:spcBef>
                <a:spcPct val="0"/>
              </a:spcBef>
              <a:buNone/>
              <a:defRPr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- </a:t>
            </a:r>
            <a:r>
              <a:rPr lang="en-US" sz="1800" u="sng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More than 9000 Chunks from documents</a:t>
            </a:r>
            <a:endParaRPr lang="en-US" sz="1200" u="sng" dirty="0">
              <a:effectLst/>
            </a:endParaRP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16053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E2AE9-7C9C-6C8B-37D1-571549757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E7949-3AC2-E07E-139F-7F4636513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Retrieval Augmented Generation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85569-CAEC-572A-8D6B-E27C2EA39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19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4CC06-8317-FA10-87B2-CA951E7B1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D48C8FB-2ED8-520D-5826-073F8ACC75D3}"/>
              </a:ext>
            </a:extLst>
          </p:cNvPr>
          <p:cNvSpPr txBox="1">
            <a:spLocks/>
          </p:cNvSpPr>
          <p:nvPr/>
        </p:nvSpPr>
        <p:spPr bwMode="auto">
          <a:xfrm>
            <a:off x="220006" y="715778"/>
            <a:ext cx="8848367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800" dirty="0"/>
              <a:t>- Contextualized Chunks</a:t>
            </a:r>
          </a:p>
          <a:p>
            <a:pPr marL="0" indent="0">
              <a:buNone/>
            </a:pPr>
            <a:r>
              <a:rPr lang="en-US" sz="2000" dirty="0"/>
              <a:t>    - Uses '</a:t>
            </a:r>
            <a:r>
              <a:rPr lang="en-US" sz="2000" dirty="0" err="1"/>
              <a:t>chunk_prompt</a:t>
            </a:r>
            <a:r>
              <a:rPr lang="en-US" sz="2000" dirty="0"/>
              <a:t>' </a:t>
            </a:r>
          </a:p>
          <a:p>
            <a:pPr marL="0" indent="0">
              <a:buNone/>
            </a:pPr>
            <a:r>
              <a:rPr lang="en-US" sz="2000" dirty="0"/>
              <a:t>    - Runs o4-mini </a:t>
            </a:r>
          </a:p>
          <a:p>
            <a:pPr marL="0" indent="0">
              <a:buNone/>
            </a:pPr>
            <a:r>
              <a:rPr lang="en-US" sz="2000" dirty="0"/>
              <a:t>    - Creates context for each chunk (context within the source document)</a:t>
            </a:r>
          </a:p>
          <a:p>
            <a:pPr marL="0" indent="0"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8994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8D3C2-3611-EE48-8F8E-788E8A301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590" y="182880"/>
            <a:ext cx="7637929" cy="548640"/>
          </a:xfrm>
        </p:spPr>
        <p:txBody>
          <a:bodyPr/>
          <a:lstStyle/>
          <a:p>
            <a:r>
              <a:rPr lang="en-US" dirty="0"/>
              <a:t>   Overview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CE1410A-10B7-9255-56E7-CCD6D6465A54}"/>
              </a:ext>
            </a:extLst>
          </p:cNvPr>
          <p:cNvSpPr txBox="1">
            <a:spLocks/>
          </p:cNvSpPr>
          <p:nvPr/>
        </p:nvSpPr>
        <p:spPr bwMode="auto">
          <a:xfrm>
            <a:off x="1937448" y="1234440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Background</a:t>
            </a:r>
            <a:r>
              <a:rPr lang="en-US" sz="1800" dirty="0"/>
              <a:t> </a:t>
            </a:r>
          </a:p>
          <a:p>
            <a:r>
              <a:rPr lang="en-US" sz="2000" dirty="0">
                <a:ea typeface="SimSun" panose="02010600030101010101" pitchFamily="2" charset="-122"/>
              </a:rPr>
              <a:t>Data</a:t>
            </a:r>
          </a:p>
          <a:p>
            <a:r>
              <a:rPr lang="en-US" sz="2000" dirty="0"/>
              <a:t>Retrieval Augmented Generation (RAG)</a:t>
            </a:r>
          </a:p>
          <a:p>
            <a:r>
              <a:rPr lang="en-US" sz="2000" dirty="0"/>
              <a:t>Experiments</a:t>
            </a:r>
          </a:p>
          <a:p>
            <a:r>
              <a:rPr lang="en-US" sz="2000" dirty="0"/>
              <a:t>Results</a:t>
            </a:r>
          </a:p>
          <a:p>
            <a:r>
              <a:rPr lang="en-US" sz="2000" dirty="0"/>
              <a:t>Fine-tuning</a:t>
            </a:r>
          </a:p>
          <a:p>
            <a:r>
              <a:rPr lang="en-US" sz="2000" dirty="0"/>
              <a:t>Discussion</a:t>
            </a:r>
          </a:p>
          <a:p>
            <a:pPr lvl="1"/>
            <a:r>
              <a:rPr lang="en-US" sz="1400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354919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D9E12-4205-3A18-EF22-7FBB3C91E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D6508-AF06-AFD1-745F-F879A8850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Retrieval Augmented Generation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419B0-BCE9-7DC1-92E5-CFD9DB5BC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20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7AE20-B00A-5DD2-2D35-0256BF748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69F60EC-76ED-0FC1-DEDC-C095CB787677}"/>
              </a:ext>
            </a:extLst>
          </p:cNvPr>
          <p:cNvSpPr txBox="1">
            <a:spLocks/>
          </p:cNvSpPr>
          <p:nvPr/>
        </p:nvSpPr>
        <p:spPr bwMode="auto">
          <a:xfrm>
            <a:off x="794084" y="654922"/>
            <a:ext cx="8018431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u="sng" dirty="0"/>
              <a:t>Chunking Prompt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You are provided content from a webpage: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{WEBPAGE_DESCRIPTION}</a:t>
            </a:r>
          </a:p>
          <a:p>
            <a:pPr>
              <a:lnSpc>
                <a:spcPts val="1425"/>
              </a:lnSpc>
              <a:buNone/>
            </a:pPr>
            <a:endParaRPr lang="en-US" sz="1400" dirty="0"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Full webpage content: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{WHOLE_DOCUMENT}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-----------------------------------------------------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Here is a smaller chunk we want to </a:t>
            </a:r>
            <a:r>
              <a:rPr lang="en-US" sz="1400" b="0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situate within the full document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{CHUNK_CONTENT}</a:t>
            </a:r>
          </a:p>
          <a:p>
            <a:pPr>
              <a:lnSpc>
                <a:spcPts val="1425"/>
              </a:lnSpc>
              <a:buNone/>
            </a:pPr>
            <a:endParaRPr lang="en-US" sz="1400" dirty="0"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Task: 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Write a short, </a:t>
            </a:r>
            <a:r>
              <a:rPr lang="en-US" sz="1400" b="0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2-4 sentence succinct contextualization 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that situates this chunk within the overall document. 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Focus on improving search retrieval effectiveness. Describe the chunk's content, its relevance to the document, and any important details.</a:t>
            </a:r>
          </a:p>
          <a:p>
            <a:pPr>
              <a:lnSpc>
                <a:spcPts val="1425"/>
              </a:lnSpc>
              <a:buNone/>
            </a:pPr>
            <a:r>
              <a:rPr lang="en-US" sz="1400" b="0" dirty="0">
                <a:effectLst/>
                <a:latin typeface="Consolas" panose="020B0609020204030204" pitchFamily="49" charset="0"/>
              </a:rPr>
              <a:t>**Output only the succinct context. Do not include any extra explanation or formatting.**</a:t>
            </a:r>
          </a:p>
          <a:p>
            <a:pPr>
              <a:lnSpc>
                <a:spcPts val="1425"/>
              </a:lnSpc>
              <a:buNone/>
            </a:pPr>
            <a:b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0014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603AE9-67A6-712A-6AA7-2A733428F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F9E1C-4C91-CC4B-4C52-C6A0CBEC0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Retrieval Augmented Generation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297C32-ACAB-9A97-568D-FF2B199D5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21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2E867-D970-3429-72CF-C038B3569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84C3181-F611-70EE-D4F8-3F38E347DE1E}"/>
              </a:ext>
            </a:extLst>
          </p:cNvPr>
          <p:cNvSpPr txBox="1">
            <a:spLocks/>
          </p:cNvSpPr>
          <p:nvPr/>
        </p:nvSpPr>
        <p:spPr bwMode="auto">
          <a:xfrm>
            <a:off x="220006" y="1131172"/>
            <a:ext cx="8848367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- </a:t>
            </a:r>
            <a:r>
              <a:rPr lang="en-US" sz="2400" dirty="0"/>
              <a:t>3 retriever types (for both Contextualized &amp; Non-contextualized)</a:t>
            </a:r>
          </a:p>
          <a:p>
            <a:pPr marL="0" indent="0">
              <a:buNone/>
            </a:pPr>
            <a:endParaRPr lang="en-US" sz="1200" dirty="0"/>
          </a:p>
          <a:p>
            <a:pPr marL="914400" algn="l" rtl="0" fontAlgn="base">
              <a:buNone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- embedding (</a:t>
            </a:r>
            <a:r>
              <a:rPr lang="en-US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langchain.vectorstores.</a:t>
            </a:r>
            <a:r>
              <a:rPr lang="en-US" sz="1800" kern="120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FAISS</a:t>
            </a:r>
            <a:r>
              <a:rPr lang="en-US" sz="1800" kern="12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.as_retriever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())</a:t>
            </a:r>
            <a:endParaRPr lang="en-US" sz="900" dirty="0">
              <a:effectLst/>
            </a:endParaRPr>
          </a:p>
          <a:p>
            <a:pPr marL="914400" algn="l" rtl="0" fontAlgn="base">
              <a:buNone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- bm25 (langchain.retrievers.</a:t>
            </a:r>
            <a:r>
              <a:rPr lang="en-US" sz="1800" kern="12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BM25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Retriever.from_documents()) </a:t>
            </a:r>
            <a:endParaRPr lang="en-US" sz="900" dirty="0">
              <a:effectLst/>
            </a:endParaRPr>
          </a:p>
          <a:p>
            <a:pPr>
              <a:buNone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		  - 'combination’</a:t>
            </a:r>
          </a:p>
          <a:p>
            <a:pPr>
              <a:buNone/>
            </a:pP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			</a:t>
            </a:r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embedding + bm25 + </a:t>
            </a:r>
            <a:r>
              <a:rPr lang="en-US" sz="1800" kern="120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reranker</a:t>
            </a:r>
            <a:r>
              <a:rPr lang="en-US" sz="1800" kern="12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(</a:t>
            </a:r>
            <a:r>
              <a:rPr lang="en-US" sz="1800" kern="120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langchain_cohere.CohereRerank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6897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0FFC41-F714-CAC5-081C-1B30CD704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25D87-F466-D778-C9CE-3B51BDB6F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Retrieval Augmented Generation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602BB4-40D5-0B6B-CADA-62182356E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22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0BC5C-BAA7-AEDC-0CB5-67AECEB1C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2923A-441A-974F-4DB3-AE3D9AC6008D}"/>
              </a:ext>
            </a:extLst>
          </p:cNvPr>
          <p:cNvSpPr txBox="1">
            <a:spLocks/>
          </p:cNvSpPr>
          <p:nvPr/>
        </p:nvSpPr>
        <p:spPr bwMode="auto">
          <a:xfrm>
            <a:off x="745957" y="594510"/>
            <a:ext cx="8465319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Role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You moderate social‑media content for drug‑related references.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Tasks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Given a post </a:t>
            </a: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**and a set of RAG context chunks**: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1. Detect every word or phrase (slang, euphemism, synonym, cultural references) that refers to an illicit drug or substance.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   • Include illegal, RX, OTC, or recreational drugs (using, buying, promoting, encouraging or glorifying drug use).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   • **</a:t>
            </a: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Use the RAG chunks 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only as </a:t>
            </a: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background knowledge for disambiguation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; do NOT extract or return phrases that appear solely inside the chunks.**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2. Link each detected phrase to its matching **Index Term** (see list below). 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   • If the drug is *not* in the list, use "other".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3. Return **only** a valid JSON array, one object per match, using the schema  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   `{"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index_term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"&lt;Index Term or other&gt;", "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matched_phrase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": "&lt;exact text&gt;"}`.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Output: exact format</a:t>
            </a:r>
          </a:p>
          <a:p>
            <a:pPr>
              <a:buNone/>
            </a:pPr>
            <a:r>
              <a:rPr lang="en-US" sz="800" b="1" dirty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[{"</a:t>
            </a:r>
            <a:r>
              <a:rPr lang="en-US" sz="800" b="1" dirty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index_term</a:t>
            </a:r>
            <a:r>
              <a:rPr lang="en-US" sz="800" b="1" dirty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": "Codeine", "</a:t>
            </a:r>
            <a:r>
              <a:rPr lang="en-US" sz="800" b="1" dirty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matched_phrase</a:t>
            </a:r>
            <a:r>
              <a:rPr lang="en-US" sz="800" b="1" dirty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": "lean"},{"</a:t>
            </a:r>
            <a:r>
              <a:rPr lang="en-US" sz="800" b="1" dirty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index_term</a:t>
            </a:r>
            <a:r>
              <a:rPr lang="en-US" sz="800" b="1" dirty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": "Codeine", "</a:t>
            </a:r>
            <a:r>
              <a:rPr lang="en-US" sz="800" b="1" dirty="0" err="1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matched_phrase</a:t>
            </a:r>
            <a:r>
              <a:rPr lang="en-US" sz="800" b="1" dirty="0">
                <a:effectLst/>
                <a:highlight>
                  <a:srgbClr val="00FFFF"/>
                </a:highlight>
                <a:latin typeface="Consolas" panose="020B0609020204030204" pitchFamily="49" charset="0"/>
              </a:rPr>
              <a:t>": "codeine"},...]    </a:t>
            </a:r>
          </a:p>
          <a:p>
            <a:pPr>
              <a:buNone/>
            </a:pPr>
            <a:endParaRPr lang="en-US" sz="800" b="1" dirty="0"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Index Terms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2,6-Xylidine (2,6-Dimethylaniline, 2‑amino‑1,3‑dimethylbenzene) – A toxic aniline derivative used as an intermediate in manufacturing local . . . </a:t>
            </a:r>
          </a:p>
          <a:p>
            <a:pPr marL="0" indent="0" algn="l" rtl="0" fontAlgn="base">
              <a:buNone/>
            </a:pPr>
            <a:r>
              <a:rPr lang="en-US" sz="800" b="1" kern="120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ＭＳ Ｐゴシック" panose="020B0600070205080204" pitchFamily="34" charset="-128"/>
                <a:cs typeface="+mn-cs"/>
              </a:rPr>
              <a:t>…  77 total index terms</a:t>
            </a:r>
            <a:endParaRPr lang="en-US" sz="800" b="1" dirty="0">
              <a:effectLst/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Zopiclone (</a:t>
            </a:r>
            <a:r>
              <a:rPr lang="en-US" sz="800" b="1" dirty="0" err="1">
                <a:effectLst/>
                <a:latin typeface="Consolas" panose="020B0609020204030204" pitchFamily="49" charset="0"/>
              </a:rPr>
              <a:t>Imovane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) – A non‑benzodiazepine sleep aid used to treat insomnia, known for metallic after‑taste and next‑day drowsiness.</a:t>
            </a:r>
          </a:p>
          <a:p>
            <a:pPr>
              <a:buNone/>
            </a:pPr>
            <a:endParaRPr lang="en-US" sz="800" b="1" dirty="0"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</a:t>
            </a: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BEGINNING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 of RAG Chunks  </a:t>
            </a:r>
          </a:p>
          <a:p>
            <a:pPr>
              <a:buNone/>
            </a:pPr>
            <a:r>
              <a:rPr lang="en-US" sz="800" b="1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{{</a:t>
            </a:r>
            <a:r>
              <a:rPr lang="en-US" sz="800" b="1" dirty="0" err="1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rag_chunks</a:t>
            </a:r>
            <a:r>
              <a:rPr lang="en-US" sz="800" b="1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}}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</a:t>
            </a:r>
            <a:r>
              <a:rPr lang="en-US" sz="800" b="1" dirty="0"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ENDING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 of RAG Chunks</a:t>
            </a:r>
          </a:p>
          <a:p>
            <a:pPr>
              <a:buNone/>
            </a:pPr>
            <a:endParaRPr lang="en-US" sz="800" b="1" dirty="0"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### Example #1 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Post: I got her hooked on that lean everyday she say she want codeine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. . . </a:t>
            </a:r>
          </a:p>
          <a:p>
            <a:pPr>
              <a:buNone/>
            </a:pPr>
            <a:r>
              <a:rPr lang="en-US" sz="800" b="1" dirty="0">
                <a:effectLst/>
                <a:latin typeface="Consolas" panose="020B0609020204030204" pitchFamily="49" charset="0"/>
              </a:rPr>
              <a:t>Post: {{</a:t>
            </a:r>
            <a:r>
              <a:rPr lang="en-US" sz="800" b="1" dirty="0" err="1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tweet_text</a:t>
            </a:r>
            <a:r>
              <a:rPr lang="en-US" sz="800" b="1" dirty="0">
                <a:effectLst/>
                <a:latin typeface="Consolas" panose="020B0609020204030204" pitchFamily="49" charset="0"/>
              </a:rPr>
              <a:t>}}</a:t>
            </a:r>
          </a:p>
          <a:p>
            <a:pPr>
              <a:buNone/>
            </a:pPr>
            <a:endParaRPr lang="en-US" sz="800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494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47E2D-54FB-CBFF-3AAE-2BA626001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AC134-18F7-04A4-942E-B31157B42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6C2BA7F-4F76-25F2-025B-2A6D8951F116}"/>
              </a:ext>
            </a:extLst>
          </p:cNvPr>
          <p:cNvSpPr txBox="1">
            <a:spLocks/>
          </p:cNvSpPr>
          <p:nvPr/>
        </p:nvSpPr>
        <p:spPr bwMode="auto">
          <a:xfrm>
            <a:off x="1462264" y="902886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Binary Classification</a:t>
            </a:r>
          </a:p>
          <a:p>
            <a:pPr lvl="1"/>
            <a:r>
              <a:rPr lang="en-US" sz="1600" dirty="0"/>
              <a:t> Is about illicit/abusive drug use?</a:t>
            </a:r>
          </a:p>
          <a:p>
            <a:r>
              <a:rPr lang="en-US" sz="2000" dirty="0"/>
              <a:t> Entity Linking</a:t>
            </a:r>
          </a:p>
          <a:p>
            <a:pPr lvl="1"/>
            <a:r>
              <a:rPr lang="en-US" sz="1600" dirty="0"/>
              <a:t> Each mention of drug  within ‘substances of interest list’</a:t>
            </a:r>
          </a:p>
        </p:txBody>
      </p:sp>
    </p:spTree>
    <p:extLst>
      <p:ext uri="{BB962C8B-B14F-4D97-AF65-F5344CB8AC3E}">
        <p14:creationId xmlns:p14="http://schemas.microsoft.com/office/powerpoint/2010/main" val="4142061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78792B-B641-0D75-984E-D465AF974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7AECECB-9ADD-43E7-62A4-2D7A6391DD34}"/>
              </a:ext>
            </a:extLst>
          </p:cNvPr>
          <p:cNvSpPr/>
          <p:nvPr/>
        </p:nvSpPr>
        <p:spPr>
          <a:xfrm>
            <a:off x="0" y="4011930"/>
            <a:ext cx="2716530" cy="11315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078F19-8228-26F0-F832-6469E3E5F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Results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4A1F30-6C25-64A6-18EE-E81773BDA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24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31136-8B3A-C7C8-FC52-8E1DE0D88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21C5E5-3B7A-9F0A-2ECA-570D385EE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615" y="0"/>
            <a:ext cx="7239385" cy="5143500"/>
          </a:xfrm>
          <a:prstGeom prst="rect">
            <a:avLst/>
          </a:prstGeom>
        </p:spPr>
      </p:pic>
      <p:sp>
        <p:nvSpPr>
          <p:cNvPr id="9" name="Left Brace 8">
            <a:extLst>
              <a:ext uri="{FF2B5EF4-FFF2-40B4-BE49-F238E27FC236}">
                <a16:creationId xmlns:a16="http://schemas.microsoft.com/office/drawing/2014/main" id="{C4B738FE-42B0-3C5F-4B24-7138A7D80CA1}"/>
              </a:ext>
            </a:extLst>
          </p:cNvPr>
          <p:cNvSpPr/>
          <p:nvPr/>
        </p:nvSpPr>
        <p:spPr>
          <a:xfrm>
            <a:off x="1712210" y="1181100"/>
            <a:ext cx="384810" cy="826770"/>
          </a:xfrm>
          <a:prstGeom prst="leftBrac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42E2FE25-9C4D-E275-DBB6-C66B3B7F608C}"/>
              </a:ext>
            </a:extLst>
          </p:cNvPr>
          <p:cNvSpPr/>
          <p:nvPr/>
        </p:nvSpPr>
        <p:spPr>
          <a:xfrm>
            <a:off x="1712210" y="2099310"/>
            <a:ext cx="623320" cy="681989"/>
          </a:xfrm>
          <a:prstGeom prst="leftBrac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8E7F21A8-4258-6AFC-E764-7532C0C28F1B}"/>
              </a:ext>
            </a:extLst>
          </p:cNvPr>
          <p:cNvSpPr/>
          <p:nvPr/>
        </p:nvSpPr>
        <p:spPr>
          <a:xfrm>
            <a:off x="1712210" y="2842159"/>
            <a:ext cx="623320" cy="712569"/>
          </a:xfrm>
          <a:prstGeom prst="leftBrac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A6B718D7-F72E-CE76-8A72-D5E1C2A0A07C}"/>
              </a:ext>
            </a:extLst>
          </p:cNvPr>
          <p:cNvSpPr/>
          <p:nvPr/>
        </p:nvSpPr>
        <p:spPr>
          <a:xfrm>
            <a:off x="1712210" y="3596740"/>
            <a:ext cx="623320" cy="681989"/>
          </a:xfrm>
          <a:prstGeom prst="leftBrac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60556BB1-29B8-45C1-307F-CBD476F52D9B}"/>
              </a:ext>
            </a:extLst>
          </p:cNvPr>
          <p:cNvSpPr/>
          <p:nvPr/>
        </p:nvSpPr>
        <p:spPr>
          <a:xfrm>
            <a:off x="1746693" y="4359911"/>
            <a:ext cx="623320" cy="681989"/>
          </a:xfrm>
          <a:prstGeom prst="leftBrace">
            <a:avLst>
              <a:gd name="adj1" fmla="val 8333"/>
              <a:gd name="adj2" fmla="val 47206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A679E8-558F-5F0E-F6AE-B536EA3093AD}"/>
              </a:ext>
            </a:extLst>
          </p:cNvPr>
          <p:cNvSpPr txBox="1"/>
          <p:nvPr/>
        </p:nvSpPr>
        <p:spPr>
          <a:xfrm>
            <a:off x="-63057" y="880011"/>
            <a:ext cx="172802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Original dataset label (T/F) </a:t>
            </a:r>
            <a:r>
              <a:rPr lang="en-US" sz="1000" dirty="0">
                <a:sym typeface="Wingdings" panose="05000000000000000000" pitchFamily="2" charset="2"/>
              </a:rPr>
              <a:t></a:t>
            </a: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endParaRPr lang="en-US" sz="800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  Synonym Matching</a:t>
            </a: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 </a:t>
            </a:r>
          </a:p>
          <a:p>
            <a:pPr algn="r"/>
            <a:endParaRPr lang="en-US" sz="1600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            Short Prompt</a:t>
            </a:r>
          </a:p>
          <a:p>
            <a:pPr algn="r"/>
            <a:endParaRPr lang="en-US" sz="2000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</a:t>
            </a: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              Long Prompt</a:t>
            </a: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endParaRPr lang="en-US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      Entity Linking</a:t>
            </a:r>
          </a:p>
          <a:p>
            <a:pPr algn="r"/>
            <a:endParaRPr lang="en-US" dirty="0">
              <a:sym typeface="Wingdings" panose="05000000000000000000" pitchFamily="2" charset="2"/>
            </a:endParaRP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Entity Linking with RAG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492387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4A821-DFCA-3464-F0E2-FC2E64DDC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C7B21-3F76-17D2-3656-DE3CA871C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Results - Entity Linking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DDF93-26B7-BABE-4577-7B502EB65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25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77D54-4E0E-9519-C5AE-93C6F687A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A1B9F77-89B5-C64E-1019-03366144CFA1}"/>
              </a:ext>
            </a:extLst>
          </p:cNvPr>
          <p:cNvSpPr txBox="1">
            <a:spLocks/>
          </p:cNvSpPr>
          <p:nvPr/>
        </p:nvSpPr>
        <p:spPr bwMode="auto">
          <a:xfrm>
            <a:off x="515334" y="816400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2400" b="1" dirty="0"/>
              <a:t>Evaluation Metric Suite (Multi‑Label Drug Detection)</a:t>
            </a:r>
          </a:p>
          <a:p>
            <a:pPr>
              <a:buNone/>
            </a:pPr>
            <a:br>
              <a:rPr lang="en-US" sz="1400" dirty="0"/>
            </a:br>
            <a:r>
              <a:rPr lang="en-US" sz="1400" dirty="0"/>
              <a:t>• </a:t>
            </a:r>
            <a:r>
              <a:rPr lang="en-US" sz="1400" i="1" dirty="0"/>
              <a:t>set‑level</a:t>
            </a:r>
            <a:r>
              <a:rPr lang="en-US" sz="1400" dirty="0"/>
              <a:t> and </a:t>
            </a:r>
            <a:r>
              <a:rPr lang="en-US" sz="1400" i="1" dirty="0"/>
              <a:t>label‑level</a:t>
            </a:r>
            <a:r>
              <a:rPr lang="en-US" sz="1400" dirty="0"/>
              <a:t> 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800" dirty="0"/>
              <a:t> – Exact‑Match </a:t>
            </a:r>
            <a:r>
              <a:rPr lang="en-US" sz="1800" b="1" dirty="0"/>
              <a:t>Accuracy</a:t>
            </a:r>
            <a:r>
              <a:rPr lang="en-US" sz="1800" dirty="0"/>
              <a:t> → strict “all‑or‑nothing” set match</a:t>
            </a:r>
            <a:br>
              <a:rPr lang="en-US" sz="1800" dirty="0"/>
            </a:br>
            <a:r>
              <a:rPr lang="en-US" sz="1800" dirty="0"/>
              <a:t> – Sample‑wise </a:t>
            </a:r>
            <a:r>
              <a:rPr lang="en-US" sz="1800" b="1" dirty="0"/>
              <a:t>Jaccard</a:t>
            </a:r>
            <a:r>
              <a:rPr lang="en-US" sz="1800" dirty="0"/>
              <a:t> Index → partial set overlap score</a:t>
            </a:r>
            <a:br>
              <a:rPr lang="en-US" sz="1800" dirty="0"/>
            </a:br>
            <a:r>
              <a:rPr lang="en-US" sz="1800" dirty="0"/>
              <a:t> –</a:t>
            </a:r>
            <a:r>
              <a:rPr lang="en-US" sz="1800" b="1" dirty="0"/>
              <a:t> Micro Precision </a:t>
            </a:r>
            <a:r>
              <a:rPr lang="en-US" sz="1800" dirty="0"/>
              <a:t>→ correctness of all predicted positives</a:t>
            </a:r>
            <a:br>
              <a:rPr lang="en-US" sz="1800" dirty="0"/>
            </a:br>
            <a:r>
              <a:rPr lang="en-US" sz="1800" dirty="0"/>
              <a:t> –</a:t>
            </a:r>
            <a:r>
              <a:rPr lang="en-US" sz="1800" b="1" dirty="0"/>
              <a:t> Micro Recall </a:t>
            </a:r>
            <a:r>
              <a:rPr lang="en-US" sz="1800" dirty="0"/>
              <a:t>→ coverage of all ground‑truth positives</a:t>
            </a:r>
            <a:br>
              <a:rPr lang="en-US" sz="1800" dirty="0"/>
            </a:br>
            <a:r>
              <a:rPr lang="en-US" sz="1800" dirty="0"/>
              <a:t> –</a:t>
            </a:r>
            <a:r>
              <a:rPr lang="en-US" sz="1800" b="1" dirty="0"/>
              <a:t> Micro F1 Score </a:t>
            </a:r>
            <a:r>
              <a:rPr lang="en-US" sz="1800" dirty="0"/>
              <a:t>→ harmonic mean of micro P &amp; R</a:t>
            </a:r>
            <a:br>
              <a:rPr lang="en-US" sz="1800" dirty="0"/>
            </a:br>
            <a:r>
              <a:rPr lang="en-US" sz="1800" dirty="0"/>
              <a:t> –</a:t>
            </a:r>
            <a:r>
              <a:rPr lang="en-US" sz="1800" b="1" dirty="0"/>
              <a:t> Hamming</a:t>
            </a:r>
            <a:r>
              <a:rPr lang="en-US" sz="1800" dirty="0"/>
              <a:t> Loss → average per‑label error rate (lower = better)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10960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0AF66-3BA7-3132-41B8-AF944DA7F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7387A-8604-25F5-EAE1-88493744A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Results - Entity Linking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4C4D5C-326C-026E-F2F9-D07B3B983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26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61B08-86B0-B414-F0CB-1B9FEF863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730B7071-DAEE-4F26-B12F-123C4031EB43}"/>
              </a:ext>
            </a:extLst>
          </p:cNvPr>
          <p:cNvSpPr txBox="1">
            <a:spLocks/>
          </p:cNvSpPr>
          <p:nvPr/>
        </p:nvSpPr>
        <p:spPr bwMode="auto">
          <a:xfrm>
            <a:off x="515333" y="816400"/>
            <a:ext cx="8496861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cy-GB" sz="2400" b="1" dirty="0"/>
              <a:t>Tweet‑Level Metrics</a:t>
            </a:r>
          </a:p>
          <a:p>
            <a:pPr>
              <a:buNone/>
            </a:pPr>
            <a:endParaRPr lang="cy-GB" sz="1400" b="1" dirty="0"/>
          </a:p>
          <a:p>
            <a:r>
              <a:rPr lang="cy-GB" sz="1800" dirty="0"/>
              <a:t>Exact‑Match </a:t>
            </a:r>
            <a:r>
              <a:rPr lang="cy-GB" sz="1800" b="1" dirty="0"/>
              <a:t>Accuracy</a:t>
            </a:r>
          </a:p>
          <a:p>
            <a:pPr marL="0" indent="0">
              <a:buNone/>
            </a:pPr>
            <a:br>
              <a:rPr lang="en-US" sz="1400" dirty="0"/>
            </a:br>
            <a:r>
              <a:rPr lang="en-US" sz="1400" dirty="0"/>
              <a:t> •  strict: </a:t>
            </a:r>
            <a:r>
              <a:rPr lang="en-US" sz="1400" b="1" dirty="0"/>
              <a:t>one wrong </a:t>
            </a:r>
            <a:r>
              <a:rPr lang="en-US" sz="1400" dirty="0"/>
              <a:t>or missing </a:t>
            </a:r>
            <a:r>
              <a:rPr lang="en-US" sz="1400" b="1" dirty="0"/>
              <a:t>label</a:t>
            </a:r>
            <a:r>
              <a:rPr lang="en-US" sz="1400" dirty="0"/>
              <a:t> makes the </a:t>
            </a:r>
            <a:r>
              <a:rPr lang="en-US" sz="1400" b="1" dirty="0"/>
              <a:t>whole</a:t>
            </a:r>
            <a:r>
              <a:rPr lang="en-US" sz="1400" dirty="0"/>
              <a:t> tweet incorrect</a:t>
            </a:r>
          </a:p>
          <a:p>
            <a:endParaRPr lang="cy-GB" sz="1400" dirty="0"/>
          </a:p>
          <a:p>
            <a:r>
              <a:rPr lang="cy-GB" sz="1800" dirty="0"/>
              <a:t>Sample‑wise </a:t>
            </a:r>
            <a:r>
              <a:rPr lang="cy-GB" sz="1800" b="1" dirty="0"/>
              <a:t>Jaccard</a:t>
            </a:r>
            <a:r>
              <a:rPr lang="cy-GB" sz="1800" dirty="0"/>
              <a:t> Index</a:t>
            </a:r>
          </a:p>
          <a:p>
            <a:pPr marL="0" indent="0">
              <a:buNone/>
            </a:pPr>
            <a:br>
              <a:rPr lang="cy-GB" sz="1400" dirty="0"/>
            </a:br>
            <a:r>
              <a:rPr lang="cy-GB" sz="1400" dirty="0"/>
              <a:t> •</a:t>
            </a:r>
            <a:r>
              <a:rPr lang="cy-GB" sz="1400" b="1" dirty="0"/>
              <a:t> intersection‑over‑union </a:t>
            </a:r>
            <a:r>
              <a:rPr lang="cy-GB" sz="1400" dirty="0"/>
              <a:t>of predicted vs. true sets, averaged over tweets with </a:t>
            </a:r>
            <a:r>
              <a:rPr lang="cy-GB" sz="1400" b="1" dirty="0"/>
              <a:t>at least one label</a:t>
            </a:r>
            <a:r>
              <a:rPr lang="cy-GB" sz="1400" dirty="0"/>
              <a:t>.</a:t>
            </a:r>
            <a:br>
              <a:rPr lang="cy-GB" sz="1400" dirty="0"/>
            </a:br>
            <a:r>
              <a:rPr lang="cy-GB" sz="1400" dirty="0"/>
              <a:t> • partial credit for overlap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60239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C7623-928D-65E6-A530-473CE5BC53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CF3AE-2EED-CCA4-8C9C-C652DB8EC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Results - Entity Linking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4822B2-556C-9C80-3231-C193F5BC8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27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C49E8-29D1-AA52-A488-973941BDD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9857877A-1389-3041-BFB1-662B9590AF7E}"/>
              </a:ext>
            </a:extLst>
          </p:cNvPr>
          <p:cNvSpPr txBox="1">
            <a:spLocks/>
          </p:cNvSpPr>
          <p:nvPr/>
        </p:nvSpPr>
        <p:spPr bwMode="auto">
          <a:xfrm>
            <a:off x="1083745" y="606335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cy-GB" sz="2000" b="1" dirty="0"/>
              <a:t>Label‑Level Metrics</a:t>
            </a:r>
          </a:p>
          <a:p>
            <a:pPr>
              <a:buNone/>
            </a:pPr>
            <a:endParaRPr lang="cy-GB" sz="1050" b="1" dirty="0"/>
          </a:p>
          <a:p>
            <a:pPr>
              <a:buNone/>
            </a:pPr>
            <a:r>
              <a:rPr lang="cy-GB" sz="1400" dirty="0"/>
              <a:t>Micro Precision </a:t>
            </a:r>
            <a:br>
              <a:rPr lang="cy-GB" sz="1400" dirty="0"/>
            </a:br>
            <a:r>
              <a:rPr lang="cy-GB" sz="1400" dirty="0"/>
              <a:t> •</a:t>
            </a:r>
            <a:r>
              <a:rPr lang="cy-GB" sz="1400" b="1" dirty="0"/>
              <a:t> fraction of predicted positive labels </a:t>
            </a:r>
            <a:r>
              <a:rPr lang="cy-GB" sz="1400" dirty="0"/>
              <a:t>that are correct</a:t>
            </a:r>
            <a:br>
              <a:rPr lang="cy-GB" sz="1400" dirty="0"/>
            </a:br>
            <a:r>
              <a:rPr lang="cy-GB" sz="1400" dirty="0"/>
              <a:t> • how often is it right</a:t>
            </a:r>
          </a:p>
          <a:p>
            <a:pPr>
              <a:buNone/>
            </a:pPr>
            <a:endParaRPr lang="cy-GB" sz="1400" dirty="0"/>
          </a:p>
          <a:p>
            <a:pPr>
              <a:buNone/>
            </a:pPr>
            <a:r>
              <a:rPr lang="cy-GB" sz="1400" dirty="0"/>
              <a:t>Micro Recall </a:t>
            </a:r>
            <a:br>
              <a:rPr lang="cy-GB" sz="1400" dirty="0"/>
            </a:br>
            <a:r>
              <a:rPr lang="cy-GB" sz="1400" dirty="0"/>
              <a:t> • fraction of ground‑</a:t>
            </a:r>
            <a:r>
              <a:rPr lang="cy-GB" sz="1400" b="1" dirty="0"/>
              <a:t>truth</a:t>
            </a:r>
            <a:r>
              <a:rPr lang="cy-GB" sz="1400" dirty="0"/>
              <a:t> labels that were </a:t>
            </a:r>
            <a:r>
              <a:rPr lang="cy-GB" sz="1400" b="1" dirty="0"/>
              <a:t>recovered</a:t>
            </a:r>
            <a:br>
              <a:rPr lang="cy-GB" sz="1400" dirty="0"/>
            </a:br>
            <a:r>
              <a:rPr lang="cy-GB" sz="1400" dirty="0"/>
              <a:t> </a:t>
            </a:r>
          </a:p>
          <a:p>
            <a:pPr>
              <a:buNone/>
            </a:pPr>
            <a:r>
              <a:rPr lang="cy-GB" sz="1400" dirty="0"/>
              <a:t>Micro F1 </a:t>
            </a:r>
            <a:br>
              <a:rPr lang="cy-GB" sz="1400" dirty="0"/>
            </a:br>
            <a:r>
              <a:rPr lang="cy-GB" sz="1400" dirty="0"/>
              <a:t> • harmonic mean of micro precision and recall.</a:t>
            </a:r>
            <a:br>
              <a:rPr lang="cy-GB" sz="1400" dirty="0"/>
            </a:br>
            <a:r>
              <a:rPr lang="cy-GB" sz="1400" dirty="0"/>
              <a:t> • </a:t>
            </a:r>
            <a:r>
              <a:rPr lang="cy-GB" sz="1400" b="1" dirty="0"/>
              <a:t>balancing</a:t>
            </a:r>
            <a:r>
              <a:rPr lang="cy-GB" sz="1400" dirty="0"/>
              <a:t> over‑ and under‑prediction</a:t>
            </a:r>
          </a:p>
          <a:p>
            <a:pPr>
              <a:buNone/>
            </a:pPr>
            <a:endParaRPr lang="cy-GB" sz="1400" dirty="0"/>
          </a:p>
          <a:p>
            <a:pPr marL="0" indent="0">
              <a:buNone/>
            </a:pPr>
            <a:r>
              <a:rPr lang="cy-GB" sz="1400" dirty="0"/>
              <a:t>Hamming </a:t>
            </a:r>
            <a:r>
              <a:rPr lang="cy-GB" sz="1400" b="1" dirty="0"/>
              <a:t>Loss</a:t>
            </a:r>
            <a:br>
              <a:rPr lang="cy-GB" sz="1400" dirty="0"/>
            </a:br>
            <a:r>
              <a:rPr lang="cy-GB" sz="1400" dirty="0"/>
              <a:t> 	• average per‑label error rate across all tweet–label pairs.</a:t>
            </a:r>
            <a:br>
              <a:rPr lang="cy-GB" sz="1400" dirty="0"/>
            </a:br>
            <a:r>
              <a:rPr lang="cy-GB" sz="1400" dirty="0"/>
              <a:t> 	•</a:t>
            </a:r>
            <a:r>
              <a:rPr lang="cy-GB" sz="1400" b="1" dirty="0"/>
              <a:t> lower = better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1156994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E3B8C-44BD-34FD-6356-D4651112F2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F0298-40B5-018F-D61A-A1487AEE8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Results - Entity Linking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EB2442-6FAE-C8AE-FB73-5F32E238D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28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FB2B1-EE45-A76B-1A8C-C87C5B66A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74AFD6-7FC7-13AE-CA49-D52D0E3D7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924" y="2643188"/>
            <a:ext cx="2947066" cy="12382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C8C884-E8E8-433A-7CE8-EEC268D07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5010" y="550724"/>
            <a:ext cx="7158990" cy="4065854"/>
          </a:xfrm>
          <a:prstGeom prst="rect">
            <a:avLst/>
          </a:prstGeom>
        </p:spPr>
      </p:pic>
      <p:sp>
        <p:nvSpPr>
          <p:cNvPr id="8" name="Left Brace 7">
            <a:extLst>
              <a:ext uri="{FF2B5EF4-FFF2-40B4-BE49-F238E27FC236}">
                <a16:creationId xmlns:a16="http://schemas.microsoft.com/office/drawing/2014/main" id="{9DE2A985-0660-2661-FA4B-C66702BF233A}"/>
              </a:ext>
            </a:extLst>
          </p:cNvPr>
          <p:cNvSpPr/>
          <p:nvPr/>
        </p:nvSpPr>
        <p:spPr>
          <a:xfrm>
            <a:off x="1628390" y="1443990"/>
            <a:ext cx="384810" cy="1070610"/>
          </a:xfrm>
          <a:prstGeom prst="leftBrac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E6BDAC-5B99-527F-6F04-10D218229339}"/>
              </a:ext>
            </a:extLst>
          </p:cNvPr>
          <p:cNvSpPr txBox="1"/>
          <p:nvPr/>
        </p:nvSpPr>
        <p:spPr>
          <a:xfrm>
            <a:off x="0" y="1595468"/>
            <a:ext cx="166497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sz="800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  Synonym Matching</a:t>
            </a: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 </a:t>
            </a:r>
          </a:p>
          <a:p>
            <a:pPr algn="r"/>
            <a:endParaRPr lang="en-US" sz="2800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            </a:t>
            </a:r>
            <a:endParaRPr lang="en-US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      Entity Linking</a:t>
            </a:r>
          </a:p>
          <a:p>
            <a:pPr algn="r"/>
            <a:endParaRPr lang="en-US" sz="3200" dirty="0">
              <a:sym typeface="Wingdings" panose="05000000000000000000" pitchFamily="2" charset="2"/>
            </a:endParaRP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endParaRPr lang="en-US" sz="1000" dirty="0">
              <a:sym typeface="Wingdings" panose="05000000000000000000" pitchFamily="2" charset="2"/>
            </a:endParaRPr>
          </a:p>
          <a:p>
            <a:pPr algn="r"/>
            <a:r>
              <a:rPr lang="en-US" sz="1000" dirty="0">
                <a:sym typeface="Wingdings" panose="05000000000000000000" pitchFamily="2" charset="2"/>
              </a:rPr>
              <a:t> Entity Linking with RAG</a:t>
            </a:r>
            <a:endParaRPr lang="en-US" sz="1000" dirty="0"/>
          </a:p>
        </p:txBody>
      </p:sp>
      <p:sp>
        <p:nvSpPr>
          <p:cNvPr id="17" name="Left Brace 16">
            <a:extLst>
              <a:ext uri="{FF2B5EF4-FFF2-40B4-BE49-F238E27FC236}">
                <a16:creationId xmlns:a16="http://schemas.microsoft.com/office/drawing/2014/main" id="{6F2217DD-1151-9781-2903-E9A51CA1490C}"/>
              </a:ext>
            </a:extLst>
          </p:cNvPr>
          <p:cNvSpPr/>
          <p:nvPr/>
        </p:nvSpPr>
        <p:spPr>
          <a:xfrm>
            <a:off x="1628390" y="2628900"/>
            <a:ext cx="384810" cy="826770"/>
          </a:xfrm>
          <a:prstGeom prst="leftBrac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2C0C5108-3B44-B62D-832B-621F26DC36B7}"/>
              </a:ext>
            </a:extLst>
          </p:cNvPr>
          <p:cNvSpPr/>
          <p:nvPr/>
        </p:nvSpPr>
        <p:spPr>
          <a:xfrm>
            <a:off x="1628390" y="3569970"/>
            <a:ext cx="384810" cy="826770"/>
          </a:xfrm>
          <a:prstGeom prst="leftBrac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062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B9B2E6-19C9-5600-832E-DB143B201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24A77-ABC0-5146-8A98-E80057DDC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 Fine-tuning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C3D12BD-186F-38E3-498F-E64A6A676DB6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462264" y="902886"/>
                <a:ext cx="7564692" cy="38336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defTabSz="45720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j-lt"/>
                    <a:ea typeface="ＭＳ Ｐゴシック" charset="0"/>
                    <a:cs typeface="Lucida Sans"/>
                  </a:defRPr>
                </a:lvl1pPr>
                <a:lvl2pPr marL="742950" indent="-285750" algn="l" defTabSz="45720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j-lt"/>
                    <a:ea typeface="ＭＳ Ｐゴシック" charset="0"/>
                    <a:cs typeface="Lucida Sans"/>
                  </a:defRPr>
                </a:lvl2pPr>
                <a:lvl3pPr marL="1143000" indent="-228600" algn="l" defTabSz="45720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j-lt"/>
                    <a:ea typeface="ＭＳ Ｐゴシック" charset="0"/>
                    <a:cs typeface="Lucida Sans"/>
                  </a:defRPr>
                </a:lvl3pPr>
                <a:lvl4pPr marL="1600200" indent="-228600" algn="l" defTabSz="45720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j-lt"/>
                    <a:ea typeface="ＭＳ Ｐゴシック" charset="0"/>
                    <a:cs typeface="Lucida Sans"/>
                  </a:defRPr>
                </a:lvl4pPr>
                <a:lvl5pPr marL="2057400" indent="-228600" algn="l" defTabSz="457200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j-lt"/>
                    <a:ea typeface="ＭＳ Ｐゴシック" charset="0"/>
                    <a:cs typeface="Lucida San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400" dirty="0"/>
                  <a:t>Binary Classification</a:t>
                </a:r>
              </a:p>
              <a:p>
                <a:pPr lvl="1"/>
                <a:r>
                  <a:rPr lang="en-US" sz="1600" dirty="0"/>
                  <a:t> Is about illicit/abusive drug use?</a:t>
                </a:r>
              </a:p>
              <a:p>
                <a:pPr marL="0" indent="0">
                  <a:buNone/>
                </a:pPr>
                <a14:m/>
              </a:p>
              <a:p>
                <a:pPr marL="0" indent="0">
                  <a:buNone/>
                </a:pPr>
                <a:endParaRPr lang="en-US" sz="1600" dirty="0"/>
              </a:p>
            </p:txBody>
          </p:sp>
        </mc:Choice>
        <mc:Fallback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C3D12BD-186F-38E3-498F-E64A6A676D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462264" y="902886"/>
                <a:ext cx="7564692" cy="3833656"/>
              </a:xfrm>
              <a:prstGeom prst="rect">
                <a:avLst/>
              </a:prstGeom>
              <a:blipFill>
                <a:blip r:embed="rId3"/>
                <a:stretch>
                  <a:fillRect l="-1128" t="-1272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9958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D6B35-AFB6-CD28-7B78-23666F429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0C9A0-77FE-E7C5-5004-D590FA5A1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700C66-69AE-0AAE-F2CF-69A4817E5166}"/>
              </a:ext>
            </a:extLst>
          </p:cNvPr>
          <p:cNvSpPr txBox="1">
            <a:spLocks/>
          </p:cNvSpPr>
          <p:nvPr/>
        </p:nvSpPr>
        <p:spPr bwMode="auto">
          <a:xfrm>
            <a:off x="1462264" y="902886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NER, TE, Entity Linking, Term Disambiguation</a:t>
            </a:r>
          </a:p>
          <a:p>
            <a:pPr marL="342900" marR="0" lvl="0" indent="-342900" algn="l" defTabSz="4572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Pharmacovigilance </a:t>
            </a:r>
          </a:p>
          <a:p>
            <a:pPr marL="342900" marR="0" lvl="0" indent="-342900" algn="l" defTabSz="4572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Classification Tasks</a:t>
            </a:r>
          </a:p>
          <a:p>
            <a:pPr lvl="1" indent="-342900">
              <a:buFont typeface="Arial" panose="020B0604020202020204" pitchFamily="34" charset="0"/>
              <a:buChar char="•"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charset="0"/>
              </a:rPr>
              <a:t>About illicit/abusive drug use (binary)</a:t>
            </a:r>
          </a:p>
          <a:p>
            <a:pPr lvl="1" indent="-342900"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Entity Linking - mentions of drugs of interest</a:t>
            </a:r>
            <a:endParaRPr lang="en-US" sz="2800" dirty="0"/>
          </a:p>
          <a:p>
            <a:pPr lvl="1" indent="-342900">
              <a:buFont typeface="Arial" panose="020B0604020202020204" pitchFamily="34" charset="0"/>
              <a:buChar char="•"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3269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A45D5F-8E6F-E6AD-88EE-3181A3065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D3602-E111-96F9-A140-BCCE9716A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LLM Fine-tuning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2BEB1-78DB-1788-4CF5-C2AFCFB46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30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FD4C9-07A7-A87B-1018-48E552874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B7D1959-F633-559D-4506-22FD8778A901}"/>
              </a:ext>
            </a:extLst>
          </p:cNvPr>
          <p:cNvSpPr txBox="1">
            <a:spLocks/>
          </p:cNvSpPr>
          <p:nvPr/>
        </p:nvSpPr>
        <p:spPr bwMode="auto">
          <a:xfrm>
            <a:off x="515334" y="816400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Manually annotated Twitter dataset</a:t>
            </a:r>
          </a:p>
          <a:p>
            <a:r>
              <a:rPr lang="en-US" sz="2400" dirty="0" err="1"/>
              <a:t>DeDerta</a:t>
            </a:r>
            <a:r>
              <a:rPr lang="en-US" sz="2400" dirty="0"/>
              <a:t>  fine-tuning</a:t>
            </a:r>
          </a:p>
          <a:p>
            <a:pPr lvl="1"/>
            <a:r>
              <a:rPr lang="en-US" sz="2000" dirty="0" err="1"/>
              <a:t>AutoModelForSequenceClassification</a:t>
            </a:r>
            <a:endParaRPr lang="en-US" sz="2000" dirty="0"/>
          </a:p>
          <a:p>
            <a:r>
              <a:rPr lang="en-US" sz="2400" dirty="0"/>
              <a:t>Initial Plan-fine-tune with larger models</a:t>
            </a:r>
          </a:p>
          <a:p>
            <a:pPr lvl="1"/>
            <a:r>
              <a:rPr lang="en-US" sz="2000" dirty="0"/>
              <a:t>Llama/Gwen</a:t>
            </a:r>
          </a:p>
          <a:p>
            <a:pPr lvl="2"/>
            <a:r>
              <a:rPr lang="en-US" sz="1600" dirty="0"/>
              <a:t>LORA &amp; </a:t>
            </a:r>
            <a:r>
              <a:rPr lang="en-US" sz="1600" dirty="0" err="1"/>
              <a:t>QLoRA</a:t>
            </a:r>
            <a:endParaRPr lang="en-US" sz="1600" dirty="0"/>
          </a:p>
          <a:p>
            <a:endParaRPr lang="en-US" sz="2400" dirty="0"/>
          </a:p>
          <a:p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17A0543C-BF23-BE0A-D9AB-C4C62362FA77}"/>
                  </a:ext>
                </a:extLst>
              </p14:cNvPr>
              <p14:cNvContentPartPr/>
              <p14:nvPr/>
            </p14:nvContentPartPr>
            <p14:xfrm>
              <a:off x="1348680" y="-24036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17A0543C-BF23-BE0A-D9AB-C4C62362FA7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4680" y="-348000"/>
                <a:ext cx="108000" cy="21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16" name="Group 15">
            <a:extLst>
              <a:ext uri="{FF2B5EF4-FFF2-40B4-BE49-F238E27FC236}">
                <a16:creationId xmlns:a16="http://schemas.microsoft.com/office/drawing/2014/main" id="{19DFFAC3-5CC9-30F3-66B1-48648D69DF73}"/>
              </a:ext>
            </a:extLst>
          </p:cNvPr>
          <p:cNvGrpSpPr/>
          <p:nvPr/>
        </p:nvGrpSpPr>
        <p:grpSpPr>
          <a:xfrm>
            <a:off x="2382954" y="3093720"/>
            <a:ext cx="5408496" cy="1300480"/>
            <a:chOff x="2360094" y="3082290"/>
            <a:chExt cx="5408496" cy="1300480"/>
          </a:xfrm>
        </p:grpSpPr>
        <p:pic>
          <p:nvPicPr>
            <p:cNvPr id="1028" name="Picture 4" descr="Output image">
              <a:extLst>
                <a:ext uri="{FF2B5EF4-FFF2-40B4-BE49-F238E27FC236}">
                  <a16:creationId xmlns:a16="http://schemas.microsoft.com/office/drawing/2014/main" id="{BF58D4D5-49A2-9780-E454-50E7ADA07A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60094" y="3082290"/>
              <a:ext cx="5408496" cy="1300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A187C062-5961-811C-D734-2BE8AEEDADB1}"/>
                    </a:ext>
                  </a:extLst>
                </p14:cNvPr>
                <p14:cNvContentPartPr/>
                <p14:nvPr/>
              </p14:nvContentPartPr>
              <p14:xfrm>
                <a:off x="2574840" y="3791640"/>
                <a:ext cx="4206960" cy="324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A187C062-5961-811C-D734-2BE8AEEDADB1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21200" y="3684000"/>
                  <a:ext cx="4314600" cy="218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3AD33AF1-306F-887D-4B21-366BA23D35CE}"/>
                    </a:ext>
                  </a:extLst>
                </p14:cNvPr>
                <p14:cNvContentPartPr/>
                <p14:nvPr/>
              </p14:nvContentPartPr>
              <p14:xfrm>
                <a:off x="7113000" y="3824190"/>
                <a:ext cx="396720" cy="900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3AD33AF1-306F-887D-4B21-366BA23D35CE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050000" y="3761190"/>
                  <a:ext cx="522360" cy="13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AEA0DAD1-056B-CFDE-535A-3760AE89AC2C}"/>
                    </a:ext>
                  </a:extLst>
                </p14:cNvPr>
                <p14:cNvContentPartPr/>
                <p14:nvPr/>
              </p14:nvContentPartPr>
              <p14:xfrm>
                <a:off x="7116960" y="3607830"/>
                <a:ext cx="377640" cy="36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AEA0DAD1-056B-CFDE-535A-3760AE89AC2C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7054320" y="3544830"/>
                  <a:ext cx="503280" cy="126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5339679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27B64-761F-C5D8-AA24-29595EE67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6D877-9AAA-0AD6-49FD-FF3184357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LLM Fine-tuning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AC601A-3CD2-26B1-297D-EEEA892FA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31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FCDED-3110-35FE-B2D8-C87C777DE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D169AA2-B47F-4A0A-4673-1DAE7FBE3503}"/>
              </a:ext>
            </a:extLst>
          </p:cNvPr>
          <p:cNvSpPr txBox="1">
            <a:spLocks/>
          </p:cNvSpPr>
          <p:nvPr/>
        </p:nvSpPr>
        <p:spPr bwMode="auto">
          <a:xfrm>
            <a:off x="728694" y="712626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Highly subjective labeling</a:t>
            </a:r>
          </a:p>
          <a:p>
            <a:endParaRPr lang="en-US" sz="1400" dirty="0"/>
          </a:p>
          <a:p>
            <a:r>
              <a:rPr lang="en-US" sz="1400" dirty="0"/>
              <a:t>For a tweet to be classified as drug related or non-drug-related in relation to </a:t>
            </a:r>
            <a:r>
              <a:rPr lang="en-US" sz="1400" dirty="0">
                <a:highlight>
                  <a:srgbClr val="FFFF00"/>
                </a:highlight>
              </a:rPr>
              <a:t>illicit</a:t>
            </a:r>
            <a:r>
              <a:rPr lang="en-US" sz="1400" dirty="0"/>
              <a:t> drug use, it should reference certain practices, such as </a:t>
            </a:r>
            <a:r>
              <a:rPr lang="en-US" sz="1400" dirty="0">
                <a:highlight>
                  <a:srgbClr val="FFFF00"/>
                </a:highlight>
              </a:rPr>
              <a:t>using, selling, smuggling, buying, promoting, or encouraging</a:t>
            </a:r>
            <a:r>
              <a:rPr lang="en-US" sz="1400" dirty="0"/>
              <a:t> some kind of drug. A tweet that does not mention any of these aspects should be classified as non-drug-related, </a:t>
            </a:r>
            <a:r>
              <a:rPr lang="en-US" sz="1400" dirty="0">
                <a:highlight>
                  <a:srgbClr val="FFFF00"/>
                </a:highlight>
              </a:rPr>
              <a:t>regardless</a:t>
            </a:r>
            <a:r>
              <a:rPr lang="en-US" sz="1400" dirty="0"/>
              <a:t> of whether it refers to </a:t>
            </a:r>
            <a:r>
              <a:rPr lang="en-US" sz="1400" dirty="0">
                <a:highlight>
                  <a:srgbClr val="FFFF00"/>
                </a:highlight>
              </a:rPr>
              <a:t>themes</a:t>
            </a:r>
            <a:r>
              <a:rPr lang="en-US" sz="1400" dirty="0"/>
              <a:t> of religion, ethnicity, politics, or social issues or if it is on a completely unrelated theme, such as sports or fashion.</a:t>
            </a:r>
          </a:p>
          <a:p>
            <a:pPr algn="l"/>
            <a:r>
              <a:rPr lang="en-US" sz="1400" b="0" i="0" u="none" strike="noStrike" baseline="0" dirty="0">
                <a:latin typeface="Times-Roman"/>
              </a:rPr>
              <a:t>In this study, two quality </a:t>
            </a:r>
            <a:r>
              <a:rPr lang="en-US" sz="1400" i="0" u="none" strike="noStrike" baseline="0" dirty="0">
                <a:highlight>
                  <a:srgbClr val="FFFF00"/>
                </a:highlight>
                <a:latin typeface="Times-Roman"/>
              </a:rPr>
              <a:t>filters</a:t>
            </a:r>
            <a:r>
              <a:rPr lang="en-US" sz="1400" b="0" i="0" u="none" strike="noStrike" baseline="0" dirty="0">
                <a:latin typeface="Times-Roman"/>
              </a:rPr>
              <a:t> were used to ensure the accuracy of the results. In the first filter, the annotator works with the validator. The </a:t>
            </a:r>
            <a:r>
              <a:rPr lang="en-US" sz="1400" b="0" i="0" u="none" strike="noStrike" baseline="0" dirty="0">
                <a:highlight>
                  <a:srgbClr val="FFFF00"/>
                </a:highlight>
                <a:latin typeface="Times-Roman"/>
              </a:rPr>
              <a:t>evaluator</a:t>
            </a:r>
            <a:r>
              <a:rPr lang="en-US" sz="1400" b="0" i="0" u="none" strike="noStrike" baseline="0" dirty="0">
                <a:latin typeface="Times-Roman"/>
              </a:rPr>
              <a:t> then provides the second filter. Great care was taken to minimize potential bias by setting forth explicit directives and affirming our discoveries through a range of methodologies.</a:t>
            </a:r>
          </a:p>
          <a:p>
            <a:pPr algn="l"/>
            <a:endParaRPr lang="en-US" sz="1400" dirty="0">
              <a:latin typeface="Times-Roman"/>
            </a:endParaRPr>
          </a:p>
          <a:p>
            <a:pPr algn="l"/>
            <a:r>
              <a:rPr lang="en-US" sz="2000" dirty="0">
                <a:latin typeface="Times-Roman"/>
              </a:rPr>
              <a:t>Poor sampling</a:t>
            </a:r>
          </a:p>
          <a:p>
            <a:pPr lvl="1"/>
            <a:r>
              <a:rPr lang="en-US" sz="1000" dirty="0">
                <a:latin typeface="Times-Roman"/>
              </a:rPr>
              <a:t> </a:t>
            </a:r>
            <a:r>
              <a:rPr lang="en-US" sz="1600" dirty="0">
                <a:latin typeface="Times-Roman"/>
              </a:rPr>
              <a:t>MANY posts related to George Floyd </a:t>
            </a:r>
            <a:endParaRPr lang="en-US" sz="1600" dirty="0"/>
          </a:p>
          <a:p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4C86818D-BF4E-4628-3424-A018B950E443}"/>
                  </a:ext>
                </a:extLst>
              </p14:cNvPr>
              <p14:cNvContentPartPr/>
              <p14:nvPr/>
            </p14:nvContentPartPr>
            <p14:xfrm>
              <a:off x="1348680" y="-24036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4C86818D-BF4E-4628-3424-A018B950E44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4680" y="-348000"/>
                <a:ext cx="10800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55271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3F8046-83AB-C60C-0987-C5C9E81C9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11EF1-CDB9-E943-EBB3-9E6FCD498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LLM Fine-tuning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E32605-9551-B706-28EA-5076D0DCB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32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A4C80-755E-CBB4-5146-1B842FA0A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BE7C902-AC5E-297F-7F2C-C27A3F0C64FF}"/>
              </a:ext>
            </a:extLst>
          </p:cNvPr>
          <p:cNvSpPr txBox="1">
            <a:spLocks/>
          </p:cNvSpPr>
          <p:nvPr/>
        </p:nvSpPr>
        <p:spPr bwMode="auto">
          <a:xfrm>
            <a:off x="642197" y="788640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000000"/>
                </a:solidFill>
                <a:latin typeface="Aptos Narrow" panose="020B0004020202020204" pitchFamily="34" charset="0"/>
              </a:rPr>
              <a:t>Examples of True Labels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latin typeface="Aptos Narrow" panose="020B0004020202020204" pitchFamily="34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Aptos Narrow" panose="020B0004020202020204" pitchFamily="34" charset="0"/>
              </a:rPr>
              <a:t>Why Chauvin continued to apply that level of force, even when Floyd was motionless? Why didn't he </a:t>
            </a:r>
            <a:r>
              <a:rPr lang="en-US" sz="1800" b="1" dirty="0">
                <a:solidFill>
                  <a:srgbClr val="000000"/>
                </a:solidFill>
                <a:latin typeface="Aptos Narrow" panose="020B0004020202020204" pitchFamily="34" charset="0"/>
              </a:rPr>
              <a:t>administer</a:t>
            </a:r>
            <a:r>
              <a:rPr lang="en-US" sz="1800" dirty="0">
                <a:solidFill>
                  <a:srgbClr val="000000"/>
                </a:solidFill>
                <a:latin typeface="Aptos Narrow" panose="020B0004020202020204" pitchFamily="34" charset="0"/>
              </a:rPr>
              <a:t> the required </a:t>
            </a:r>
            <a:r>
              <a:rPr lang="en-US" sz="1800" b="1" dirty="0">
                <a:solidFill>
                  <a:srgbClr val="000000"/>
                </a:solidFill>
                <a:latin typeface="Aptos Narrow" panose="020B0004020202020204" pitchFamily="34" charset="0"/>
              </a:rPr>
              <a:t>drug</a:t>
            </a:r>
            <a:r>
              <a:rPr lang="en-US" sz="1800" dirty="0">
                <a:solidFill>
                  <a:srgbClr val="000000"/>
                </a:solidFill>
                <a:latin typeface="Aptos Narrow" panose="020B0004020202020204" pitchFamily="34" charset="0"/>
              </a:rPr>
              <a:t> for the </a:t>
            </a:r>
            <a:r>
              <a:rPr lang="en-US" sz="1800" b="1" dirty="0">
                <a:solidFill>
                  <a:srgbClr val="000000"/>
                </a:solidFill>
                <a:latin typeface="Aptos Narrow" panose="020B0004020202020204" pitchFamily="34" charset="0"/>
              </a:rPr>
              <a:t>apparent</a:t>
            </a:r>
            <a:r>
              <a:rPr lang="en-US" sz="1800" dirty="0">
                <a:solidFill>
                  <a:srgbClr val="000000"/>
                </a:solidFill>
                <a:latin typeface="Aptos Narrow" panose="020B0004020202020204" pitchFamily="34" charset="0"/>
              </a:rPr>
              <a:t> drug </a:t>
            </a:r>
            <a:r>
              <a:rPr lang="en-US" sz="1800" b="1" dirty="0">
                <a:solidFill>
                  <a:srgbClr val="000000"/>
                </a:solidFill>
                <a:latin typeface="Aptos Narrow" panose="020B0004020202020204" pitchFamily="34" charset="0"/>
              </a:rPr>
              <a:t>overdose</a:t>
            </a:r>
            <a:r>
              <a:rPr lang="en-US" sz="1800" dirty="0">
                <a:solidFill>
                  <a:srgbClr val="000000"/>
                </a:solidFill>
                <a:latin typeface="Aptos Narrow" panose="020B0004020202020204" pitchFamily="34" charset="0"/>
              </a:rPr>
              <a:t>? Why didn't he inform the paramedic that the suspect had apparently overdosed . . . ?</a:t>
            </a:r>
            <a:r>
              <a:rPr lang="en-US" sz="1800" dirty="0"/>
              <a:t> </a:t>
            </a:r>
          </a:p>
          <a:p>
            <a:endParaRPr lang="en-US" sz="1800" dirty="0">
              <a:solidFill>
                <a:srgbClr val="9C0006"/>
              </a:solidFill>
              <a:latin typeface="Aptos Narrow" panose="020B0004020202020204" pitchFamily="34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Aptos Narrow" panose="020B0004020202020204" pitchFamily="34" charset="0"/>
              </a:rPr>
              <a:t>One of my great aunts was born in 1915 &amp; would visit from CA every couple yrs. I'd play cards w/ her &amp; my grandma on the floor in front of a TV w/Jeopardy on. They knew most of the answers &amp; would </a:t>
            </a:r>
            <a:r>
              <a:rPr lang="en-US" sz="1800" b="1" dirty="0">
                <a:solidFill>
                  <a:srgbClr val="000000"/>
                </a:solidFill>
                <a:latin typeface="Aptos Narrow" panose="020B0004020202020204" pitchFamily="34" charset="0"/>
              </a:rPr>
              <a:t>crack</a:t>
            </a:r>
            <a:r>
              <a:rPr lang="en-US" sz="1800" dirty="0">
                <a:solidFill>
                  <a:srgbClr val="000000"/>
                </a:solidFill>
                <a:latin typeface="Aptos Narrow" panose="020B0004020202020204" pitchFamily="34" charset="0"/>
              </a:rPr>
              <a:t> </a:t>
            </a:r>
            <a:r>
              <a:rPr lang="en-US" sz="1800" b="1" dirty="0">
                <a:solidFill>
                  <a:srgbClr val="000000"/>
                </a:solidFill>
                <a:latin typeface="Aptos Narrow" panose="020B0004020202020204" pitchFamily="34" charset="0"/>
              </a:rPr>
              <a:t>jokes</a:t>
            </a:r>
            <a:r>
              <a:rPr lang="en-US" sz="1800" dirty="0">
                <a:solidFill>
                  <a:srgbClr val="000000"/>
                </a:solidFill>
                <a:latin typeface="Aptos Narrow" panose="020B0004020202020204" pitchFamily="34" charset="0"/>
              </a:rPr>
              <a:t> or talk </a:t>
            </a:r>
            <a:r>
              <a:rPr lang="en-US" sz="1800" dirty="0" err="1">
                <a:solidFill>
                  <a:srgbClr val="000000"/>
                </a:solidFill>
                <a:latin typeface="Aptos Narrow" panose="020B0004020202020204" pitchFamily="34" charset="0"/>
              </a:rPr>
              <a:t>abt</a:t>
            </a:r>
            <a:r>
              <a:rPr lang="en-US" sz="1800" dirty="0">
                <a:solidFill>
                  <a:srgbClr val="000000"/>
                </a:solidFill>
                <a:latin typeface="Aptos Narrow" panose="020B0004020202020204" pitchFamily="34" charset="0"/>
              </a:rPr>
              <a:t> random stuff from the old days during the Great Depression.</a:t>
            </a:r>
            <a:r>
              <a:rPr lang="en-US" sz="1800" dirty="0"/>
              <a:t>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1C47F35-AC88-D2E3-51E7-227E6D24D6D2}"/>
                  </a:ext>
                </a:extLst>
              </p14:cNvPr>
              <p14:cNvContentPartPr/>
              <p14:nvPr/>
            </p14:nvContentPartPr>
            <p14:xfrm>
              <a:off x="1348680" y="-240360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1C47F35-AC88-D2E3-51E7-227E6D24D6D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4680" y="-348000"/>
                <a:ext cx="108000" cy="21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40123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CFB073-445C-1978-8BB2-BCDE61B1E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F5BDC-2B4E-25E2-42F3-3A748C97D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F9212EC-8B72-A904-8FE2-388103BB31C0}"/>
              </a:ext>
            </a:extLst>
          </p:cNvPr>
          <p:cNvSpPr txBox="1">
            <a:spLocks/>
          </p:cNvSpPr>
          <p:nvPr/>
        </p:nvSpPr>
        <p:spPr bwMode="auto">
          <a:xfrm>
            <a:off x="1462264" y="902886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Clarify goals of matching drugs</a:t>
            </a:r>
          </a:p>
          <a:p>
            <a:pPr lvl="1"/>
            <a:r>
              <a:rPr lang="en-US" sz="2000" dirty="0"/>
              <a:t>How important is recall?</a:t>
            </a:r>
          </a:p>
          <a:p>
            <a:pPr lvl="1"/>
            <a:r>
              <a:rPr lang="en-US" sz="2000" dirty="0"/>
              <a:t>Purpose driven</a:t>
            </a:r>
          </a:p>
        </p:txBody>
      </p:sp>
    </p:spTree>
    <p:extLst>
      <p:ext uri="{BB962C8B-B14F-4D97-AF65-F5344CB8AC3E}">
        <p14:creationId xmlns:p14="http://schemas.microsoft.com/office/powerpoint/2010/main" val="5558080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89D45-AC84-A36A-8E8D-5A4FD4714C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03502-3422-0675-880F-C0D1EBBBF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3EBC877-9486-B279-83AE-996C9DC2C5D4}"/>
              </a:ext>
            </a:extLst>
          </p:cNvPr>
          <p:cNvSpPr txBox="1">
            <a:spLocks/>
          </p:cNvSpPr>
          <p:nvPr/>
        </p:nvSpPr>
        <p:spPr bwMode="auto">
          <a:xfrm>
            <a:off x="1462264" y="902886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Labels Needed</a:t>
            </a:r>
          </a:p>
          <a:p>
            <a:pPr lvl="1"/>
            <a:r>
              <a:rPr lang="en-US" sz="1600" dirty="0"/>
              <a:t> Fine tune llama/Gwen</a:t>
            </a:r>
          </a:p>
          <a:p>
            <a:pPr lvl="1"/>
            <a:r>
              <a:rPr lang="en-US" sz="1600" dirty="0"/>
              <a:t> Disambiguation</a:t>
            </a:r>
          </a:p>
          <a:p>
            <a:pPr lvl="1"/>
            <a:endParaRPr lang="en-US" sz="1600" dirty="0"/>
          </a:p>
          <a:p>
            <a:r>
              <a:rPr lang="en-US" sz="2000" dirty="0"/>
              <a:t>Ensemble?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TODO: ADD experience reports</a:t>
            </a:r>
          </a:p>
          <a:p>
            <a:pPr marL="0" indent="0">
              <a:buNone/>
            </a:pPr>
            <a:r>
              <a:rPr lang="en-US" sz="2000" dirty="0"/>
              <a:t>TODO: ADD Labeled tweets etc.</a:t>
            </a:r>
          </a:p>
          <a:p>
            <a:pPr marL="0" indent="0">
              <a:buNone/>
            </a:pPr>
            <a:endParaRPr lang="en-US" sz="4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985073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53340B-9132-DFF8-F277-44832C506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5E7A3-308B-C054-6B78-73C3D5B73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02672B4-E133-A484-0437-DF11A6F6F16B}"/>
              </a:ext>
            </a:extLst>
          </p:cNvPr>
          <p:cNvSpPr txBox="1">
            <a:spLocks/>
          </p:cNvSpPr>
          <p:nvPr/>
        </p:nvSpPr>
        <p:spPr bwMode="auto">
          <a:xfrm>
            <a:off x="1462264" y="902886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Track terms (and emojis) with drug mentions</a:t>
            </a:r>
            <a:endParaRPr lang="en-US" sz="4000" dirty="0"/>
          </a:p>
          <a:p>
            <a:pPr marL="0" indent="0">
              <a:buNone/>
            </a:pPr>
            <a:endParaRPr lang="en-US" sz="4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88812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7D59F-6F98-DD99-DDCA-B10972B5B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4BC20-C92B-6804-E198-1C0EE430F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051C77-687C-D204-8720-8D882BB00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529" y="457200"/>
            <a:ext cx="4040932" cy="394803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E632008-AB86-6031-654D-372D3C30CC88}"/>
              </a:ext>
            </a:extLst>
          </p:cNvPr>
          <p:cNvSpPr txBox="1">
            <a:spLocks/>
          </p:cNvSpPr>
          <p:nvPr/>
        </p:nvSpPr>
        <p:spPr bwMode="auto">
          <a:xfrm>
            <a:off x="1462264" y="902886"/>
            <a:ext cx="2920265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hlinkClick r:id="rId4"/>
              </a:rPr>
              <a:t>Relik Tutorial</a:t>
            </a:r>
            <a:endParaRPr lang="en-US" sz="2000" dirty="0"/>
          </a:p>
          <a:p>
            <a:r>
              <a:rPr lang="en-US" sz="2000" dirty="0">
                <a:hlinkClick r:id="rId5"/>
              </a:rPr>
              <a:t>Relik GitHub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670349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4501AD-1254-047D-E272-0153D16CC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607E6-43B5-A783-AB37-4C16096EC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E9031B-5C50-24A8-6355-DAF3AA193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0640" y="731520"/>
            <a:ext cx="3661741" cy="38168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3CD6A1-D055-AEA0-78BF-6F5C911B9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5001" y="731520"/>
            <a:ext cx="3449803" cy="366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678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E6DCA-3545-635C-08A9-765B1EF31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C345D-A81A-ED18-AC9C-E4666E95F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Background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455E0-5448-53B1-B506-52A9BCDFB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4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E82D3B-1337-B692-434F-56765FACC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C7892B4-4C8F-33FE-183B-1CB9E9684CBF}"/>
              </a:ext>
            </a:extLst>
          </p:cNvPr>
          <p:cNvSpPr txBox="1">
            <a:spLocks/>
          </p:cNvSpPr>
          <p:nvPr/>
        </p:nvSpPr>
        <p:spPr bwMode="auto">
          <a:xfrm>
            <a:off x="560304" y="816400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Named Entity Recognition</a:t>
            </a:r>
          </a:p>
          <a:p>
            <a:pPr lvl="1"/>
            <a:r>
              <a:rPr lang="en-US" sz="2000" dirty="0"/>
              <a:t> ‘classic’ methods: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2F2827-08FB-05FB-1EAC-EF2B3E64F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1100" y="579119"/>
            <a:ext cx="4125278" cy="40114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83400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80748-C1EF-5607-D530-8B84519B5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04D99-C853-67A4-47A6-64F927F58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Background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D2DED8-E036-4A65-8E28-8CDC08F9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5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DC384-5313-0DFD-10AE-F83E0E896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04411A2-36FF-4610-8F03-C9CF1C34B0B4}"/>
              </a:ext>
            </a:extLst>
          </p:cNvPr>
          <p:cNvSpPr txBox="1">
            <a:spLocks/>
          </p:cNvSpPr>
          <p:nvPr/>
        </p:nvSpPr>
        <p:spPr bwMode="auto">
          <a:xfrm>
            <a:off x="560304" y="816400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Manual</a:t>
            </a:r>
          </a:p>
        </p:txBody>
      </p:sp>
    </p:spTree>
    <p:extLst>
      <p:ext uri="{BB962C8B-B14F-4D97-AF65-F5344CB8AC3E}">
        <p14:creationId xmlns:p14="http://schemas.microsoft.com/office/powerpoint/2010/main" val="1746443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54837-3556-6452-619F-1EFA09A26A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50644-FB3F-A85C-4CD9-FC2B15FAA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318886D-0A47-9F3B-6F24-29CB17166C60}"/>
              </a:ext>
            </a:extLst>
          </p:cNvPr>
          <p:cNvSpPr txBox="1">
            <a:spLocks/>
          </p:cNvSpPr>
          <p:nvPr/>
        </p:nvSpPr>
        <p:spPr bwMode="auto">
          <a:xfrm>
            <a:off x="1462264" y="902886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X (Twitter)</a:t>
            </a:r>
            <a:endParaRPr lang="en-US" sz="2400" dirty="0"/>
          </a:p>
          <a:p>
            <a:r>
              <a:rPr lang="en-US" sz="2400" dirty="0"/>
              <a:t>Reddit</a:t>
            </a:r>
          </a:p>
        </p:txBody>
      </p:sp>
    </p:spTree>
    <p:extLst>
      <p:ext uri="{BB962C8B-B14F-4D97-AF65-F5344CB8AC3E}">
        <p14:creationId xmlns:p14="http://schemas.microsoft.com/office/powerpoint/2010/main" val="2630571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244D9-E82E-51C0-5373-CCBA2353F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59C88-EE10-A3C3-FD29-F6F1747A0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24755A-5EE3-5BB1-E389-AC6A28D55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7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002AC-E04A-3157-E6F7-A355D9AB0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B81E8B1-9D9C-1654-E104-6AF3A663A21D}"/>
              </a:ext>
            </a:extLst>
          </p:cNvPr>
          <p:cNvSpPr txBox="1">
            <a:spLocks/>
          </p:cNvSpPr>
          <p:nvPr/>
        </p:nvSpPr>
        <p:spPr bwMode="auto">
          <a:xfrm>
            <a:off x="560304" y="816400"/>
            <a:ext cx="7564692" cy="1130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Substances of interest  (Dr. McGinty’s list)</a:t>
            </a:r>
            <a:endParaRPr lang="en-US" sz="2400" dirty="0"/>
          </a:p>
          <a:p>
            <a:endParaRPr lang="en-US" sz="1800" dirty="0"/>
          </a:p>
          <a:p>
            <a:pPr lvl="1"/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DA0475-DDD4-1F6B-49CE-981EC3086635}"/>
              </a:ext>
            </a:extLst>
          </p:cNvPr>
          <p:cNvSpPr txBox="1"/>
          <p:nvPr/>
        </p:nvSpPr>
        <p:spPr>
          <a:xfrm>
            <a:off x="1300639" y="1317834"/>
            <a:ext cx="19926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2,6-Xylidine</a:t>
            </a:r>
          </a:p>
          <a:p>
            <a:r>
              <a:rPr lang="en-US" sz="800" dirty="0"/>
              <a:t>2-amino-5-chloropyridine</a:t>
            </a:r>
          </a:p>
          <a:p>
            <a:r>
              <a:rPr lang="en-US" sz="800" dirty="0"/>
              <a:t>2-fluoro-2-oxo PCE</a:t>
            </a:r>
          </a:p>
          <a:p>
            <a:r>
              <a:rPr lang="en-US" sz="800" dirty="0"/>
              <a:t>2-Oxo-3-hydroxy-LSD</a:t>
            </a:r>
          </a:p>
          <a:p>
            <a:r>
              <a:rPr lang="en-US" sz="800" dirty="0"/>
              <a:t>3-hydroxy </a:t>
            </a:r>
            <a:r>
              <a:rPr lang="en-US" sz="800" dirty="0" err="1"/>
              <a:t>flubromazepam</a:t>
            </a:r>
            <a:endParaRPr lang="en-US" sz="800" dirty="0"/>
          </a:p>
          <a:p>
            <a:r>
              <a:rPr lang="en-US" sz="800" dirty="0"/>
              <a:t>3-hydroxy </a:t>
            </a:r>
            <a:r>
              <a:rPr lang="en-US" sz="800" dirty="0" err="1"/>
              <a:t>flubromazepam</a:t>
            </a:r>
            <a:r>
              <a:rPr lang="en-US" sz="800" dirty="0"/>
              <a:t> glucuronide</a:t>
            </a:r>
          </a:p>
          <a:p>
            <a:r>
              <a:rPr lang="en-US" sz="800" dirty="0"/>
              <a:t>4-ANPP</a:t>
            </a:r>
          </a:p>
          <a:p>
            <a:r>
              <a:rPr lang="en-US" sz="800" dirty="0"/>
              <a:t>4-HIAA</a:t>
            </a:r>
          </a:p>
          <a:p>
            <a:r>
              <a:rPr lang="en-US" sz="800" dirty="0"/>
              <a:t>6-acetylmorphine</a:t>
            </a:r>
          </a:p>
          <a:p>
            <a:r>
              <a:rPr lang="en-US" sz="800" dirty="0"/>
              <a:t>7-aminoclonazepam</a:t>
            </a:r>
          </a:p>
          <a:p>
            <a:r>
              <a:rPr lang="en-US" sz="800" dirty="0"/>
              <a:t>7-hydroxymitragynine</a:t>
            </a:r>
          </a:p>
          <a:p>
            <a:r>
              <a:rPr lang="en-US" sz="800" dirty="0"/>
              <a:t>7-OH-CBD glucuronide</a:t>
            </a:r>
          </a:p>
          <a:p>
            <a:r>
              <a:rPr lang="en-US" sz="800" dirty="0"/>
              <a:t>8-aminoclonazolam</a:t>
            </a:r>
          </a:p>
          <a:p>
            <a:r>
              <a:rPr lang="en-US" sz="800" dirty="0"/>
              <a:t>8R-OH-R-HHC</a:t>
            </a:r>
          </a:p>
          <a:p>
            <a:r>
              <a:rPr lang="en-US" sz="800" dirty="0"/>
              <a:t>8S-OH-R-HHC</a:t>
            </a:r>
          </a:p>
          <a:p>
            <a:r>
              <a:rPr lang="en-US" sz="800" dirty="0"/>
              <a:t>alpha-</a:t>
            </a:r>
            <a:r>
              <a:rPr lang="en-US" sz="800" dirty="0" err="1"/>
              <a:t>hydroxyalprazolam</a:t>
            </a:r>
            <a:endParaRPr lang="en-US" sz="800" dirty="0"/>
          </a:p>
          <a:p>
            <a:r>
              <a:rPr lang="en-US" sz="800" dirty="0"/>
              <a:t>alpha-</a:t>
            </a:r>
            <a:r>
              <a:rPr lang="en-US" sz="800" dirty="0" err="1"/>
              <a:t>hydroxybromazolam</a:t>
            </a:r>
            <a:endParaRPr lang="en-US" sz="800" dirty="0"/>
          </a:p>
          <a:p>
            <a:r>
              <a:rPr lang="en-US" sz="800" dirty="0"/>
              <a:t>Amphetamine</a:t>
            </a:r>
          </a:p>
          <a:p>
            <a:r>
              <a:rPr lang="en-US" sz="800" dirty="0"/>
              <a:t>Benzoylecgonine</a:t>
            </a:r>
          </a:p>
          <a:p>
            <a:r>
              <a:rPr lang="en-US" sz="800" dirty="0" err="1"/>
              <a:t>Bromazolam</a:t>
            </a:r>
            <a:endParaRPr lang="en-US" sz="800" dirty="0"/>
          </a:p>
          <a:p>
            <a:r>
              <a:rPr lang="en-US" sz="800" dirty="0"/>
              <a:t>Buprenorphine</a:t>
            </a:r>
          </a:p>
          <a:p>
            <a:r>
              <a:rPr lang="en-US" sz="800" dirty="0" err="1"/>
              <a:t>Carfentanil</a:t>
            </a:r>
            <a:endParaRPr lang="en-US" sz="800" dirty="0"/>
          </a:p>
          <a:p>
            <a:r>
              <a:rPr lang="en-US" sz="800" dirty="0"/>
              <a:t>CBD</a:t>
            </a:r>
          </a:p>
          <a:p>
            <a:r>
              <a:rPr lang="en-US" sz="800" dirty="0"/>
              <a:t>Codeine</a:t>
            </a:r>
          </a:p>
          <a:p>
            <a:r>
              <a:rPr lang="en-US" sz="800" dirty="0"/>
              <a:t>Cyclobenzaprine</a:t>
            </a:r>
          </a:p>
          <a:p>
            <a:endParaRPr lang="en-US" sz="800" dirty="0"/>
          </a:p>
          <a:p>
            <a:endParaRPr lang="en-US" sz="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EB189E-607A-4658-31F1-71750A28729F}"/>
              </a:ext>
            </a:extLst>
          </p:cNvPr>
          <p:cNvSpPr txBox="1"/>
          <p:nvPr/>
        </p:nvSpPr>
        <p:spPr>
          <a:xfrm>
            <a:off x="5850730" y="1284724"/>
            <a:ext cx="18707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Norbuprenorphine</a:t>
            </a:r>
          </a:p>
          <a:p>
            <a:r>
              <a:rPr lang="en-US" sz="800" dirty="0" err="1"/>
              <a:t>Norcarfentanil</a:t>
            </a:r>
            <a:endParaRPr lang="en-US" sz="800" dirty="0"/>
          </a:p>
          <a:p>
            <a:r>
              <a:rPr lang="en-US" sz="800" dirty="0"/>
              <a:t>Nordiazepam</a:t>
            </a:r>
          </a:p>
          <a:p>
            <a:r>
              <a:rPr lang="en-US" sz="800" dirty="0" err="1"/>
              <a:t>Norfentanyl</a:t>
            </a:r>
            <a:endParaRPr lang="en-US" sz="800" dirty="0"/>
          </a:p>
          <a:p>
            <a:r>
              <a:rPr lang="en-US" sz="800" dirty="0" err="1"/>
              <a:t>Norketamine</a:t>
            </a:r>
            <a:endParaRPr lang="en-US" sz="800" dirty="0"/>
          </a:p>
          <a:p>
            <a:r>
              <a:rPr lang="en-US" sz="800" dirty="0"/>
              <a:t>Normeperidine</a:t>
            </a:r>
          </a:p>
          <a:p>
            <a:r>
              <a:rPr lang="en-US" sz="800" dirty="0" err="1"/>
              <a:t>Noroxycodone</a:t>
            </a:r>
            <a:endParaRPr lang="en-US" sz="800" dirty="0"/>
          </a:p>
          <a:p>
            <a:r>
              <a:rPr lang="en-US" sz="800" dirty="0"/>
              <a:t>N-</a:t>
            </a:r>
            <a:r>
              <a:rPr lang="en-US" sz="800" dirty="0" err="1"/>
              <a:t>Pyrrolidinoetonitazene</a:t>
            </a:r>
            <a:endParaRPr lang="en-US" sz="800" dirty="0"/>
          </a:p>
          <a:p>
            <a:r>
              <a:rPr lang="en-US" sz="800" dirty="0"/>
              <a:t>O-desmethyltramadol</a:t>
            </a:r>
          </a:p>
          <a:p>
            <a:r>
              <a:rPr lang="en-US" sz="800" dirty="0"/>
              <a:t>ortho-</a:t>
            </a:r>
            <a:r>
              <a:rPr lang="en-US" sz="800" dirty="0" err="1"/>
              <a:t>methylfentanyl</a:t>
            </a:r>
            <a:endParaRPr lang="en-US" sz="800" dirty="0"/>
          </a:p>
          <a:p>
            <a:r>
              <a:rPr lang="en-US" sz="800" dirty="0"/>
              <a:t>Oxazepam</a:t>
            </a:r>
          </a:p>
          <a:p>
            <a:r>
              <a:rPr lang="en-US" sz="800" dirty="0"/>
              <a:t>Oxycodone</a:t>
            </a:r>
          </a:p>
          <a:p>
            <a:r>
              <a:rPr lang="en-US" sz="800" dirty="0"/>
              <a:t>Oxymorphone</a:t>
            </a:r>
          </a:p>
          <a:p>
            <a:r>
              <a:rPr lang="en-US" sz="800" dirty="0"/>
              <a:t>para-</a:t>
            </a:r>
            <a:r>
              <a:rPr lang="en-US" sz="800" dirty="0" err="1"/>
              <a:t>Fluorofentanyl</a:t>
            </a:r>
            <a:endParaRPr lang="en-US" sz="800" dirty="0"/>
          </a:p>
          <a:p>
            <a:r>
              <a:rPr lang="en-US" sz="800" dirty="0"/>
              <a:t>para-</a:t>
            </a:r>
            <a:r>
              <a:rPr lang="en-US" sz="800" dirty="0" err="1"/>
              <a:t>Fluoronorfentanyl</a:t>
            </a:r>
            <a:endParaRPr lang="en-US" sz="800" dirty="0"/>
          </a:p>
          <a:p>
            <a:r>
              <a:rPr lang="en-US" sz="800" dirty="0" err="1"/>
              <a:t>Pentylone</a:t>
            </a:r>
            <a:endParaRPr lang="en-US" sz="800" dirty="0"/>
          </a:p>
          <a:p>
            <a:r>
              <a:rPr lang="en-US" sz="800" dirty="0"/>
              <a:t>Phencyclidine</a:t>
            </a:r>
          </a:p>
          <a:p>
            <a:r>
              <a:rPr lang="en-US" sz="800" dirty="0"/>
              <a:t>Pregabalin</a:t>
            </a:r>
          </a:p>
          <a:p>
            <a:r>
              <a:rPr lang="en-US" sz="800" dirty="0"/>
              <a:t>Psilocin</a:t>
            </a:r>
          </a:p>
          <a:p>
            <a:r>
              <a:rPr lang="en-US" sz="800" dirty="0"/>
              <a:t>Psilocybin</a:t>
            </a:r>
          </a:p>
          <a:p>
            <a:r>
              <a:rPr lang="en-US" sz="800" dirty="0"/>
              <a:t>R-HHC-COOH</a:t>
            </a:r>
          </a:p>
          <a:p>
            <a:r>
              <a:rPr lang="en-US" sz="800" dirty="0"/>
              <a:t>S-HHC-COOH</a:t>
            </a:r>
          </a:p>
          <a:p>
            <a:r>
              <a:rPr lang="en-US" sz="800" dirty="0" err="1"/>
              <a:t>Speciociliatine</a:t>
            </a:r>
            <a:endParaRPr lang="en-US" sz="800" dirty="0"/>
          </a:p>
          <a:p>
            <a:r>
              <a:rPr lang="en-US" sz="800" dirty="0"/>
              <a:t>Temazepam</a:t>
            </a:r>
          </a:p>
          <a:p>
            <a:r>
              <a:rPr lang="en-US" sz="800" dirty="0"/>
              <a:t>Xylazine</a:t>
            </a:r>
          </a:p>
          <a:p>
            <a:r>
              <a:rPr lang="en-US" sz="800" dirty="0"/>
              <a:t>Zolpidem</a:t>
            </a:r>
          </a:p>
          <a:p>
            <a:r>
              <a:rPr lang="en-US" sz="800" dirty="0"/>
              <a:t>Zopiclone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208ECD-C0DD-FF52-B449-B8A1AD0EFDE1}"/>
              </a:ext>
            </a:extLst>
          </p:cNvPr>
          <p:cNvSpPr txBox="1"/>
          <p:nvPr/>
        </p:nvSpPr>
        <p:spPr>
          <a:xfrm>
            <a:off x="3631405" y="1317834"/>
            <a:ext cx="221932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delta-8-THC-COOH</a:t>
            </a:r>
          </a:p>
          <a:p>
            <a:r>
              <a:rPr lang="en-US" sz="800" dirty="0">
                <a:highlight>
                  <a:srgbClr val="FFFF00"/>
                </a:highlight>
              </a:rPr>
              <a:t>delta-9-THC-COOH</a:t>
            </a:r>
          </a:p>
          <a:p>
            <a:r>
              <a:rPr lang="en-US" sz="800" dirty="0"/>
              <a:t>Diphenhydramine</a:t>
            </a:r>
          </a:p>
          <a:p>
            <a:r>
              <a:rPr lang="en-US" sz="800" dirty="0"/>
              <a:t>EDDP</a:t>
            </a:r>
          </a:p>
          <a:p>
            <a:r>
              <a:rPr lang="en-US" sz="800" dirty="0"/>
              <a:t>Fentanyl</a:t>
            </a:r>
          </a:p>
          <a:p>
            <a:r>
              <a:rPr lang="en-US" sz="800" dirty="0" err="1"/>
              <a:t>Flubromazepam</a:t>
            </a:r>
            <a:endParaRPr lang="en-US" sz="800" dirty="0"/>
          </a:p>
          <a:p>
            <a:r>
              <a:rPr lang="en-US" sz="800" dirty="0"/>
              <a:t>Gabapentin</a:t>
            </a:r>
          </a:p>
          <a:p>
            <a:r>
              <a:rPr lang="en-US" sz="800" dirty="0"/>
              <a:t>Hydrocodone</a:t>
            </a:r>
          </a:p>
          <a:p>
            <a:r>
              <a:rPr lang="en-US" sz="800" dirty="0"/>
              <a:t>Hydromorphone</a:t>
            </a:r>
          </a:p>
          <a:p>
            <a:r>
              <a:rPr lang="en-US" sz="800" dirty="0"/>
              <a:t>Ketamine</a:t>
            </a:r>
          </a:p>
          <a:p>
            <a:r>
              <a:rPr lang="en-US" sz="800" dirty="0"/>
              <a:t>Lorazepam</a:t>
            </a:r>
          </a:p>
          <a:p>
            <a:r>
              <a:rPr lang="en-US" sz="800" dirty="0"/>
              <a:t>LSD</a:t>
            </a:r>
          </a:p>
          <a:p>
            <a:r>
              <a:rPr lang="en-US" sz="800" dirty="0"/>
              <a:t>MDA</a:t>
            </a:r>
          </a:p>
          <a:p>
            <a:r>
              <a:rPr lang="en-US" sz="800" dirty="0"/>
              <a:t>MDMA</a:t>
            </a:r>
          </a:p>
          <a:p>
            <a:r>
              <a:rPr lang="en-US" sz="800" dirty="0"/>
              <a:t>MDMB-4en-PINACA butanoic acid</a:t>
            </a:r>
          </a:p>
          <a:p>
            <a:r>
              <a:rPr lang="en-US" sz="800" dirty="0"/>
              <a:t>Meperidine</a:t>
            </a:r>
          </a:p>
          <a:p>
            <a:r>
              <a:rPr lang="en-US" sz="800" dirty="0"/>
              <a:t>Meprobamate</a:t>
            </a:r>
          </a:p>
          <a:p>
            <a:r>
              <a:rPr lang="en-US" sz="800" dirty="0"/>
              <a:t>Methadone</a:t>
            </a:r>
          </a:p>
          <a:p>
            <a:r>
              <a:rPr lang="en-US" sz="800" dirty="0"/>
              <a:t>Methamphetamine</a:t>
            </a:r>
          </a:p>
          <a:p>
            <a:r>
              <a:rPr lang="en-US" sz="800" dirty="0" err="1"/>
              <a:t>Metonitazene</a:t>
            </a:r>
            <a:endParaRPr lang="en-US" sz="800" dirty="0"/>
          </a:p>
          <a:p>
            <a:r>
              <a:rPr lang="en-US" sz="800" dirty="0" err="1"/>
              <a:t>Mitragynine</a:t>
            </a:r>
            <a:endParaRPr lang="en-US" sz="800" dirty="0"/>
          </a:p>
          <a:p>
            <a:r>
              <a:rPr lang="en-US" sz="800" dirty="0"/>
              <a:t>Morphine</a:t>
            </a:r>
          </a:p>
          <a:p>
            <a:r>
              <a:rPr lang="en-US" sz="800" dirty="0"/>
              <a:t>N,N-</a:t>
            </a:r>
            <a:r>
              <a:rPr lang="en-US" sz="800" dirty="0" err="1"/>
              <a:t>dimethylpentylone</a:t>
            </a:r>
            <a:endParaRPr lang="en-US" sz="800" dirty="0"/>
          </a:p>
          <a:p>
            <a:r>
              <a:rPr lang="en-US" sz="800" dirty="0"/>
              <a:t>Naltrexone</a:t>
            </a:r>
          </a:p>
          <a:p>
            <a:r>
              <a:rPr lang="en-US" sz="800" dirty="0"/>
              <a:t>N-</a:t>
            </a:r>
            <a:r>
              <a:rPr lang="en-US" sz="800" dirty="0" err="1"/>
              <a:t>desethylmetonitazene</a:t>
            </a:r>
            <a:endParaRPr lang="en-US" sz="800" dirty="0"/>
          </a:p>
          <a:p>
            <a:endParaRPr lang="en-US" sz="800" dirty="0"/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784136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73518-5A99-D847-A5A0-523710899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Data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FDF7A-9105-9F4F-878F-F4D602820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842" y="663167"/>
            <a:ext cx="7682638" cy="4070123"/>
          </a:xfrm>
        </p:spPr>
        <p:txBody>
          <a:bodyPr/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Synonym lists from 5 sources.</a:t>
            </a:r>
          </a:p>
          <a:p>
            <a:pPr lvl="1"/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PubChem</a:t>
            </a: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's Python API -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PubChemPy</a:t>
            </a:r>
            <a:endParaRPr lang="en-US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lvl="1"/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DEA</a:t>
            </a: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Slang Terms and Code Words:  A Reference for Law Enforcement Personnel</a:t>
            </a:r>
          </a:p>
          <a:p>
            <a:pPr lvl="1"/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DEA</a:t>
            </a: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emoji drug codes</a:t>
            </a:r>
          </a:p>
          <a:p>
            <a:pPr lvl="1"/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GitHub Repo for GPT 3 Paper</a:t>
            </a:r>
          </a:p>
          <a:p>
            <a:pPr lvl="2"/>
            <a:r>
              <a:rPr lang="en-US" sz="1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Carpenter KA, Altman RB. Using GPT-3 to Build a Lexicon of Drugs of Abuse Synonyms for Social Media Pharmacovigilance. Biomolecules. 2023; 13(2):387. </a:t>
            </a:r>
            <a:r>
              <a:rPr lang="en-US" sz="14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hlinkClick r:id="rId2"/>
              </a:rPr>
              <a:t>https://doi.org/10.3390/biom13020387</a:t>
            </a:r>
            <a:r>
              <a:rPr lang="en-US" sz="1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</a:p>
          <a:p>
            <a:pPr lvl="1"/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GitHub Repo for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RedMed</a:t>
            </a: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Paper</a:t>
            </a:r>
          </a:p>
          <a:p>
            <a:pPr lvl="2"/>
            <a:r>
              <a:rPr lang="en-US" sz="1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Lavertu, A. &amp; Altman, R. B.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RedMed</a:t>
            </a:r>
            <a:r>
              <a:rPr lang="en-US" sz="1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: Extending drug lexicons for social media applications. </a:t>
            </a:r>
            <a:r>
              <a:rPr lang="en-US" sz="1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bioRxiv</a:t>
            </a:r>
            <a:r>
              <a:rPr lang="en-US" sz="1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(2019). </a:t>
            </a:r>
            <a:r>
              <a:rPr lang="en-US" sz="1400" dirty="0">
                <a:latin typeface="Times New Roman" panose="02020603050405020304" pitchFamily="18" charset="0"/>
                <a:ea typeface="SimSun" panose="02010600030101010101" pitchFamily="2" charset="-122"/>
                <a:hlinkClick r:id="rId3"/>
              </a:rPr>
              <a:t>https://doi.org/</a:t>
            </a:r>
            <a:r>
              <a:rPr lang="en-US" sz="14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hlinkClick r:id="rId3"/>
              </a:rPr>
              <a:t>10.1101/663625</a:t>
            </a:r>
            <a:r>
              <a:rPr lang="en-US" sz="1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endParaRPr lang="en-US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C46EE6-2E81-41CD-F176-3865D594E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8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C7CA8-82C3-EE1E-FD43-410A998EA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443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77BBDC-DA20-E94C-F9C0-2D5B44E92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08FD0-0961-E092-47B3-70092E4EE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617D83-0AB9-B03C-4349-299DE7826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21D09-E2E8-7442-AC2A-C17B561ACE37}" type="slidenum">
              <a:rPr lang="en-US" altLang="en-US" sz="2800" smtClean="0">
                <a:solidFill>
                  <a:schemeClr val="bg1"/>
                </a:solidFill>
              </a:rPr>
              <a:pPr/>
              <a:t>9</a:t>
            </a:fld>
            <a:endParaRPr lang="en-US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E9A60-D85A-ADCE-3F14-1DABF3E84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LLMs &amp; RAG for Identifying</a:t>
            </a:r>
          </a:p>
          <a:p>
            <a:pPr>
              <a:defRPr/>
            </a:pPr>
            <a:r>
              <a:rPr lang="en-US" sz="1200" dirty="0">
                <a:latin typeface="Times New Roman" panose="02020603050405020304" pitchFamily="18" charset="0"/>
              </a:rPr>
              <a:t> Illicit Drug Use  on Social Media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4F001AF-3084-1D65-7FBE-F83D6DC27766}"/>
              </a:ext>
            </a:extLst>
          </p:cNvPr>
          <p:cNvSpPr txBox="1">
            <a:spLocks/>
          </p:cNvSpPr>
          <p:nvPr/>
        </p:nvSpPr>
        <p:spPr bwMode="auto">
          <a:xfrm>
            <a:off x="560304" y="816400"/>
            <a:ext cx="7564692" cy="3833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ＭＳ Ｐゴシック" charset="0"/>
                <a:cs typeface="Lucida San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Reem Al-Ghannam, R., 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Ykhlef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M. &amp; Al-</a:t>
            </a:r>
            <a:r>
              <a:rPr lang="en-US" sz="14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Dossari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H. 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Robust Drug Use Detection on X: Ensemble Method with a Transformer Approach. </a:t>
            </a:r>
            <a:r>
              <a:rPr lang="en-US" sz="1400" i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Arab J Sci Eng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US" sz="1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49</a:t>
            </a:r>
            <a:r>
              <a:rPr lang="en-US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12867–12885 (2024). </a:t>
            </a:r>
            <a:r>
              <a:rPr lang="en-US" sz="1400" u="sng" kern="100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  <a:hlinkClick r:id="rId2"/>
              </a:rPr>
              <a:t>https://doi.org/10.1007/s13369-024-08845-6</a:t>
            </a:r>
            <a:endParaRPr lang="en-US" sz="1400" u="sng" kern="100" dirty="0">
              <a:solidFill>
                <a:srgbClr val="467886"/>
              </a:solidFill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/>
              <a:t>112,057 tweets from 2008 to 2022</a:t>
            </a:r>
          </a:p>
          <a:p>
            <a:pPr lvl="1"/>
            <a:r>
              <a:rPr lang="en-US" sz="1400" dirty="0"/>
              <a:t>*** Manually annotated ?</a:t>
            </a:r>
          </a:p>
          <a:p>
            <a:pPr lvl="1"/>
            <a:r>
              <a:rPr lang="en-US" sz="1400" dirty="0"/>
              <a:t>X/Twitter  character limit</a:t>
            </a:r>
          </a:p>
          <a:p>
            <a:pPr lvl="1"/>
            <a:endParaRPr lang="en-US" sz="1400" dirty="0"/>
          </a:p>
          <a:p>
            <a:r>
              <a:rPr lang="en-US" sz="1800" dirty="0"/>
              <a:t>Randomly sampled 1000 tweets</a:t>
            </a:r>
          </a:p>
          <a:p>
            <a:pPr lvl="1"/>
            <a:r>
              <a:rPr lang="en-US" sz="1400" dirty="0"/>
              <a:t>Hand-Labeled 117</a:t>
            </a:r>
          </a:p>
          <a:p>
            <a:pPr lvl="1"/>
            <a:r>
              <a:rPr lang="en-US" sz="1400" dirty="0"/>
              <a:t>binary classification  (about illicit/abusive drug use)</a:t>
            </a:r>
          </a:p>
          <a:p>
            <a:pPr lvl="1"/>
            <a:r>
              <a:rPr lang="en-US" sz="1400" dirty="0"/>
              <a:t>identified term/phrase that referenced a drug</a:t>
            </a:r>
          </a:p>
          <a:p>
            <a:pPr lvl="2"/>
            <a:r>
              <a:rPr lang="en-US" sz="1000" dirty="0"/>
              <a:t>Matched term/phrase to substances of interest</a:t>
            </a:r>
          </a:p>
          <a:p>
            <a:pPr lvl="3"/>
            <a:endParaRPr lang="en-US" sz="600" dirty="0"/>
          </a:p>
          <a:p>
            <a:endParaRPr lang="en-US" sz="18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00547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orizontal-PPT-Template" id="{00430FA3-813E-4A07-BD17-A76CFAA1EA95}" vid="{5784B6DE-0CCF-49CD-8066-C2B61EC2833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orizontal-PPT-Template" id="{00430FA3-813E-4A07-BD17-A76CFAA1EA95}" vid="{74A2139D-2FAF-45B2-8672-D2FE636D7C6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7156</TotalTime>
  <Words>5542</Words>
  <Application>Microsoft Office PowerPoint</Application>
  <PresentationFormat>On-screen Show (16:9)</PresentationFormat>
  <Paragraphs>622</Paragraphs>
  <Slides>37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52" baseType="lpstr">
      <vt:lpstr>SimSun</vt:lpstr>
      <vt:lpstr>Aptos</vt:lpstr>
      <vt:lpstr>Aptos Narrow</vt:lpstr>
      <vt:lpstr>Arial</vt:lpstr>
      <vt:lpstr>Calibri</vt:lpstr>
      <vt:lpstr>Cambria Math</vt:lpstr>
      <vt:lpstr>Consolas</vt:lpstr>
      <vt:lpstr>Courier New</vt:lpstr>
      <vt:lpstr>Lucida Sans</vt:lpstr>
      <vt:lpstr>Symbol</vt:lpstr>
      <vt:lpstr>Times New Roman</vt:lpstr>
      <vt:lpstr>Times-Roman</vt:lpstr>
      <vt:lpstr>Wingdings</vt:lpstr>
      <vt:lpstr>Office Theme</vt:lpstr>
      <vt:lpstr>1_Office Theme</vt:lpstr>
      <vt:lpstr>LLMs &amp; RAG for  Identifying Illicit Drug Use  on Social Media</vt:lpstr>
      <vt:lpstr>   Overview</vt:lpstr>
      <vt:lpstr>Background</vt:lpstr>
      <vt:lpstr>Background</vt:lpstr>
      <vt:lpstr>Background</vt:lpstr>
      <vt:lpstr>Data</vt:lpstr>
      <vt:lpstr>Data</vt:lpstr>
      <vt:lpstr>Data</vt:lpstr>
      <vt:lpstr>Data</vt:lpstr>
      <vt:lpstr>Data</vt:lpstr>
      <vt:lpstr> Experiments</vt:lpstr>
      <vt:lpstr>Experiments</vt:lpstr>
      <vt:lpstr>Experiments – ‘Short’ Prompt</vt:lpstr>
      <vt:lpstr>Experiments – ‘Long’ Prompt</vt:lpstr>
      <vt:lpstr>Experiments – ‘Entity Linking’ Prompt</vt:lpstr>
      <vt:lpstr>Experiments – ‘Entity Linking’ Prompt</vt:lpstr>
      <vt:lpstr>Retrieval Augmented Generation</vt:lpstr>
      <vt:lpstr>Retrieval Augmented Generation</vt:lpstr>
      <vt:lpstr>Retrieval Augmented Generation</vt:lpstr>
      <vt:lpstr>Retrieval Augmented Generation</vt:lpstr>
      <vt:lpstr>Retrieval Augmented Generation</vt:lpstr>
      <vt:lpstr>Retrieval Augmented Generation</vt:lpstr>
      <vt:lpstr>Results</vt:lpstr>
      <vt:lpstr>Results</vt:lpstr>
      <vt:lpstr>Results - Entity Linking</vt:lpstr>
      <vt:lpstr>Results - Entity Linking</vt:lpstr>
      <vt:lpstr>Results - Entity Linking</vt:lpstr>
      <vt:lpstr>Results - Entity Linking</vt:lpstr>
      <vt:lpstr>LLM Fine-tuning</vt:lpstr>
      <vt:lpstr>LLM Fine-tuning</vt:lpstr>
      <vt:lpstr>LLM Fine-tuning</vt:lpstr>
      <vt:lpstr>LLM Fine-tuning</vt:lpstr>
      <vt:lpstr>Discussion</vt:lpstr>
      <vt:lpstr>Future Work</vt:lpstr>
      <vt:lpstr>Future Work</vt:lpstr>
      <vt:lpstr>Future Work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Communications and Marketing vpcm</dc:creator>
  <cp:lastModifiedBy>James Chapman</cp:lastModifiedBy>
  <cp:revision>28</cp:revision>
  <dcterms:created xsi:type="dcterms:W3CDTF">2020-07-20T19:47:48Z</dcterms:created>
  <dcterms:modified xsi:type="dcterms:W3CDTF">2025-05-16T21:43:08Z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

<file path=docProps/thumbnail.jpeg>
</file>